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9" r:id="rId2"/>
    <p:sldId id="8417" r:id="rId3"/>
    <p:sldId id="8420" r:id="rId4"/>
    <p:sldId id="267" r:id="rId5"/>
    <p:sldId id="8418" r:id="rId6"/>
    <p:sldId id="260" r:id="rId7"/>
    <p:sldId id="558" r:id="rId8"/>
    <p:sldId id="560" r:id="rId9"/>
    <p:sldId id="550" r:id="rId10"/>
    <p:sldId id="8383" r:id="rId11"/>
    <p:sldId id="8419" r:id="rId12"/>
    <p:sldId id="329" r:id="rId13"/>
    <p:sldId id="8380" r:id="rId14"/>
    <p:sldId id="8381" r:id="rId15"/>
    <p:sldId id="8382" r:id="rId16"/>
    <p:sldId id="264" r:id="rId17"/>
    <p:sldId id="557" r:id="rId18"/>
    <p:sldId id="8378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CA0"/>
    <a:srgbClr val="F9A9A0"/>
    <a:srgbClr val="F38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28"/>
  </p:normalViewPr>
  <p:slideViewPr>
    <p:cSldViewPr snapToGrid="0" snapToObjects="1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H-index visualisation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Citations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F4-45A4-9343-A1659ABCD6C9}"/>
              </c:ext>
            </c:extLst>
          </c:dPt>
          <c:val>
            <c:numRef>
              <c:f>Sheet1!$B$2:$B$8</c:f>
              <c:numCache>
                <c:formatCode>General</c:formatCode>
                <c:ptCount val="7"/>
                <c:pt idx="0">
                  <c:v>50</c:v>
                </c:pt>
                <c:pt idx="1">
                  <c:v>40</c:v>
                </c:pt>
                <c:pt idx="2">
                  <c:v>25</c:v>
                </c:pt>
                <c:pt idx="3">
                  <c:v>20</c:v>
                </c:pt>
                <c:pt idx="4">
                  <c:v>10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BF4-45A4-9343-A1659ABCD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25948480"/>
        <c:axId val="-82594793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Diagonal line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Sheet1!$C$2:$C$8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BF4-45A4-9343-A1659ABCD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25948480"/>
        <c:axId val="-825947936"/>
      </c:lineChart>
      <c:catAx>
        <c:axId val="-825948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Publication rank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25947936"/>
        <c:crosses val="autoZero"/>
        <c:auto val="1"/>
        <c:lblAlgn val="ctr"/>
        <c:lblOffset val="100"/>
        <c:noMultiLvlLbl val="0"/>
      </c:catAx>
      <c:valAx>
        <c:axId val="-82594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Number of citations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2594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2.png"/><Relationship Id="rId18" Type="http://schemas.openxmlformats.org/officeDocument/2006/relationships/image" Target="../media/image25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9.svg"/><Relationship Id="rId17" Type="http://schemas.openxmlformats.org/officeDocument/2006/relationships/image" Target="../media/image14.png"/><Relationship Id="rId2" Type="http://schemas.openxmlformats.org/officeDocument/2006/relationships/image" Target="../media/image9.svg"/><Relationship Id="rId16" Type="http://schemas.openxmlformats.org/officeDocument/2006/relationships/image" Target="../media/image23.svg"/><Relationship Id="rId1" Type="http://schemas.openxmlformats.org/officeDocument/2006/relationships/image" Target="../media/image6.png"/><Relationship Id="rId6" Type="http://schemas.openxmlformats.org/officeDocument/2006/relationships/image" Target="../media/image13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0.png"/><Relationship Id="rId14" Type="http://schemas.openxmlformats.org/officeDocument/2006/relationships/image" Target="../media/image2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svg"/><Relationship Id="rId1" Type="http://schemas.openxmlformats.org/officeDocument/2006/relationships/image" Target="../media/image24.png"/><Relationship Id="rId4" Type="http://schemas.openxmlformats.org/officeDocument/2006/relationships/image" Target="../media/image38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45.svg"/><Relationship Id="rId1" Type="http://schemas.openxmlformats.org/officeDocument/2006/relationships/image" Target="../media/image30.png"/><Relationship Id="rId6" Type="http://schemas.openxmlformats.org/officeDocument/2006/relationships/image" Target="../media/image49.svg"/><Relationship Id="rId5" Type="http://schemas.openxmlformats.org/officeDocument/2006/relationships/image" Target="../media/image32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3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2.png"/><Relationship Id="rId18" Type="http://schemas.openxmlformats.org/officeDocument/2006/relationships/image" Target="../media/image25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9.svg"/><Relationship Id="rId17" Type="http://schemas.openxmlformats.org/officeDocument/2006/relationships/image" Target="../media/image14.png"/><Relationship Id="rId2" Type="http://schemas.openxmlformats.org/officeDocument/2006/relationships/image" Target="../media/image9.svg"/><Relationship Id="rId16" Type="http://schemas.openxmlformats.org/officeDocument/2006/relationships/image" Target="../media/image23.svg"/><Relationship Id="rId1" Type="http://schemas.openxmlformats.org/officeDocument/2006/relationships/image" Target="../media/image6.png"/><Relationship Id="rId6" Type="http://schemas.openxmlformats.org/officeDocument/2006/relationships/image" Target="../media/image13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0.png"/><Relationship Id="rId14" Type="http://schemas.openxmlformats.org/officeDocument/2006/relationships/image" Target="../media/image2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svg"/><Relationship Id="rId1" Type="http://schemas.openxmlformats.org/officeDocument/2006/relationships/image" Target="../media/image24.png"/><Relationship Id="rId4" Type="http://schemas.openxmlformats.org/officeDocument/2006/relationships/image" Target="../media/image38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45.svg"/><Relationship Id="rId1" Type="http://schemas.openxmlformats.org/officeDocument/2006/relationships/image" Target="../media/image30.png"/><Relationship Id="rId6" Type="http://schemas.openxmlformats.org/officeDocument/2006/relationships/image" Target="../media/image49.svg"/><Relationship Id="rId5" Type="http://schemas.openxmlformats.org/officeDocument/2006/relationships/image" Target="../media/image32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F0D9BD-7755-4CD7-ABE4-AD717232D6BB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DCC7FFC-4914-4472-BDF7-63E672D10074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2800" dirty="0"/>
            <a:t>Journal</a:t>
          </a:r>
          <a:endParaRPr lang="en-US" sz="2800" dirty="0"/>
        </a:p>
      </dgm:t>
    </dgm:pt>
    <dgm:pt modelId="{DCC841FA-A944-412F-ACF9-DF3385763122}" type="parTrans" cxnId="{2FAAC007-D7D8-4A16-A0E1-AF1487DB6F0F}">
      <dgm:prSet/>
      <dgm:spPr/>
      <dgm:t>
        <a:bodyPr/>
        <a:lstStyle/>
        <a:p>
          <a:endParaRPr lang="en-US"/>
        </a:p>
      </dgm:t>
    </dgm:pt>
    <dgm:pt modelId="{99064CB7-2B23-4520-83D8-157EFE5C5A6D}" type="sibTrans" cxnId="{2FAAC007-D7D8-4A16-A0E1-AF1487DB6F0F}">
      <dgm:prSet/>
      <dgm:spPr/>
      <dgm:t>
        <a:bodyPr/>
        <a:lstStyle/>
        <a:p>
          <a:endParaRPr lang="en-US"/>
        </a:p>
      </dgm:t>
    </dgm:pt>
    <dgm:pt modelId="{AD33BFB5-4368-49EB-BC4D-90063F6DD7D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>
              <a:sym typeface="Symbol" panose="05050102010706020507" pitchFamily="18" charset="2"/>
            </a:rPr>
            <a:t> </a:t>
          </a:r>
          <a:r>
            <a:rPr lang="en-GB" sz="1800" dirty="0"/>
            <a:t>Impact Factor</a:t>
          </a:r>
        </a:p>
        <a:p>
          <a:pPr>
            <a:lnSpc>
              <a:spcPct val="100000"/>
            </a:lnSpc>
          </a:pPr>
          <a:r>
            <a:rPr lang="en-GB" sz="1800" dirty="0">
              <a:sym typeface="Symbol" panose="05050102010706020507" pitchFamily="18" charset="2"/>
            </a:rPr>
            <a:t> CiteScore</a:t>
          </a:r>
        </a:p>
        <a:p>
          <a:pPr>
            <a:lnSpc>
              <a:spcPct val="100000"/>
            </a:lnSpc>
          </a:pPr>
          <a:r>
            <a:rPr lang="en-GB" sz="1800" dirty="0">
              <a:sym typeface="Symbol" panose="05050102010706020507" pitchFamily="18" charset="2"/>
            </a:rPr>
            <a:t> SJR</a:t>
          </a:r>
        </a:p>
        <a:p>
          <a:pPr>
            <a:lnSpc>
              <a:spcPct val="100000"/>
            </a:lnSpc>
          </a:pPr>
          <a:r>
            <a:rPr lang="en-GB" sz="1800" dirty="0">
              <a:sym typeface="Symbol" panose="05050102010706020507" pitchFamily="18" charset="2"/>
            </a:rPr>
            <a:t> SNIP</a:t>
          </a:r>
        </a:p>
        <a:p>
          <a:pPr>
            <a:lnSpc>
              <a:spcPct val="100000"/>
            </a:lnSpc>
          </a:pPr>
          <a:r>
            <a:rPr lang="en-GB" sz="1800" dirty="0">
              <a:sym typeface="Symbol" panose="05050102010706020507" pitchFamily="18" charset="2"/>
            </a:rPr>
            <a:t> Eigenfactor</a:t>
          </a:r>
          <a:endParaRPr lang="en-US" sz="1800" dirty="0"/>
        </a:p>
      </dgm:t>
    </dgm:pt>
    <dgm:pt modelId="{3C78CE1E-97C3-4576-B8B2-46A8DABFBD17}" type="parTrans" cxnId="{78701477-8FEA-401D-8C55-E7673E2048C3}">
      <dgm:prSet/>
      <dgm:spPr/>
      <dgm:t>
        <a:bodyPr/>
        <a:lstStyle/>
        <a:p>
          <a:endParaRPr lang="en-US"/>
        </a:p>
      </dgm:t>
    </dgm:pt>
    <dgm:pt modelId="{38AC497B-EE0A-4C3A-BDC5-5B7E29F55D66}" type="sibTrans" cxnId="{78701477-8FEA-401D-8C55-E7673E2048C3}">
      <dgm:prSet/>
      <dgm:spPr/>
      <dgm:t>
        <a:bodyPr/>
        <a:lstStyle/>
        <a:p>
          <a:endParaRPr lang="en-US"/>
        </a:p>
      </dgm:t>
    </dgm:pt>
    <dgm:pt modelId="{1EAD639D-A4B7-4083-9FEE-8E475D761F91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2800" dirty="0"/>
            <a:t>Researcher</a:t>
          </a:r>
          <a:endParaRPr lang="en-US" sz="2800" dirty="0"/>
        </a:p>
      </dgm:t>
    </dgm:pt>
    <dgm:pt modelId="{0E1345E3-46D8-49C9-A8D0-B41F3480019B}" type="parTrans" cxnId="{CCFAC471-BA18-4B4C-949E-F6F86157CA50}">
      <dgm:prSet/>
      <dgm:spPr/>
      <dgm:t>
        <a:bodyPr/>
        <a:lstStyle/>
        <a:p>
          <a:endParaRPr lang="en-US"/>
        </a:p>
      </dgm:t>
    </dgm:pt>
    <dgm:pt modelId="{621DF37E-B03F-408F-88F6-0BDE8D9D8315}" type="sibTrans" cxnId="{CCFAC471-BA18-4B4C-949E-F6F86157CA50}">
      <dgm:prSet/>
      <dgm:spPr/>
      <dgm:t>
        <a:bodyPr/>
        <a:lstStyle/>
        <a:p>
          <a:endParaRPr lang="en-US"/>
        </a:p>
      </dgm:t>
    </dgm:pt>
    <dgm:pt modelId="{BD9C5444-A81D-44A3-A117-D1711A43A7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>
              <a:sym typeface="Symbol" panose="05050102010706020507" pitchFamily="18" charset="2"/>
            </a:rPr>
            <a:t> H-index</a:t>
          </a:r>
          <a:endParaRPr lang="en-US" sz="1800" dirty="0"/>
        </a:p>
      </dgm:t>
    </dgm:pt>
    <dgm:pt modelId="{5B823465-B2D7-42BC-9F90-EFD0E08AE61B}" type="parTrans" cxnId="{EA38DFEA-7058-4392-AA9E-7A9AF9F2ACC1}">
      <dgm:prSet/>
      <dgm:spPr/>
      <dgm:t>
        <a:bodyPr/>
        <a:lstStyle/>
        <a:p>
          <a:endParaRPr lang="en-US"/>
        </a:p>
      </dgm:t>
    </dgm:pt>
    <dgm:pt modelId="{5B614C15-72E4-43C1-8A8F-1F841A25FBCC}" type="sibTrans" cxnId="{EA38DFEA-7058-4392-AA9E-7A9AF9F2ACC1}">
      <dgm:prSet/>
      <dgm:spPr/>
      <dgm:t>
        <a:bodyPr/>
        <a:lstStyle/>
        <a:p>
          <a:endParaRPr lang="en-US"/>
        </a:p>
      </dgm:t>
    </dgm:pt>
    <dgm:pt modelId="{249BF760-A5AB-442D-9C17-4A8C56A23B67}" type="pres">
      <dgm:prSet presAssocID="{65F0D9BD-7755-4CD7-ABE4-AD717232D6B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492AB3-E8C0-4401-9DCF-A75666D7A7CB}" type="pres">
      <dgm:prSet presAssocID="{6DCC7FFC-4914-4472-BDF7-63E672D10074}" presName="compNode" presStyleCnt="0"/>
      <dgm:spPr/>
    </dgm:pt>
    <dgm:pt modelId="{972E9088-B535-45ED-A66D-7D0306959D57}" type="pres">
      <dgm:prSet presAssocID="{6DCC7FFC-4914-4472-BDF7-63E672D1007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1FEC23A-05E1-40C6-9A14-5D0F25B15342}" type="pres">
      <dgm:prSet presAssocID="{6DCC7FFC-4914-4472-BDF7-63E672D10074}" presName="iconSpace" presStyleCnt="0"/>
      <dgm:spPr/>
    </dgm:pt>
    <dgm:pt modelId="{23F5D57D-4436-4357-B31A-988B583B7F3E}" type="pres">
      <dgm:prSet presAssocID="{6DCC7FFC-4914-4472-BDF7-63E672D10074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D90877D-DB8C-4CFA-9220-45E6F848EA47}" type="pres">
      <dgm:prSet presAssocID="{6DCC7FFC-4914-4472-BDF7-63E672D10074}" presName="txSpace" presStyleCnt="0"/>
      <dgm:spPr/>
    </dgm:pt>
    <dgm:pt modelId="{6602565B-6EDF-45E8-A37E-29A00D089AFD}" type="pres">
      <dgm:prSet presAssocID="{6DCC7FFC-4914-4472-BDF7-63E672D10074}" presName="desTx" presStyleLbl="revTx" presStyleIdx="1" presStyleCnt="4">
        <dgm:presLayoutVars/>
      </dgm:prSet>
      <dgm:spPr/>
      <dgm:t>
        <a:bodyPr/>
        <a:lstStyle/>
        <a:p>
          <a:endParaRPr lang="en-US"/>
        </a:p>
      </dgm:t>
    </dgm:pt>
    <dgm:pt modelId="{A0B39ED4-B0CC-47F8-A129-1DAE6A24D07D}" type="pres">
      <dgm:prSet presAssocID="{99064CB7-2B23-4520-83D8-157EFE5C5A6D}" presName="sibTrans" presStyleCnt="0"/>
      <dgm:spPr/>
    </dgm:pt>
    <dgm:pt modelId="{23CA910B-A06E-4A98-9375-A994DE7FD297}" type="pres">
      <dgm:prSet presAssocID="{1EAD639D-A4B7-4083-9FEE-8E475D761F91}" presName="compNode" presStyleCnt="0"/>
      <dgm:spPr/>
    </dgm:pt>
    <dgm:pt modelId="{98E4B39A-5A94-4F96-8C4A-ACC803A37A14}" type="pres">
      <dgm:prSet presAssocID="{1EAD639D-A4B7-4083-9FEE-8E475D761F9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emale Profile with solid fill"/>
        </a:ext>
      </dgm:extLst>
    </dgm:pt>
    <dgm:pt modelId="{8579A7BE-88C7-496D-9C45-D7A967E46FC6}" type="pres">
      <dgm:prSet presAssocID="{1EAD639D-A4B7-4083-9FEE-8E475D761F91}" presName="iconSpace" presStyleCnt="0"/>
      <dgm:spPr/>
    </dgm:pt>
    <dgm:pt modelId="{5A7DCCBC-9690-4D22-87FA-8FD7693DA224}" type="pres">
      <dgm:prSet presAssocID="{1EAD639D-A4B7-4083-9FEE-8E475D761F91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7181EF6-C894-4912-8C29-5694D2ACCC8A}" type="pres">
      <dgm:prSet presAssocID="{1EAD639D-A4B7-4083-9FEE-8E475D761F91}" presName="txSpace" presStyleCnt="0"/>
      <dgm:spPr/>
    </dgm:pt>
    <dgm:pt modelId="{D2151E89-72B7-45EB-99F3-800C0FBD5CD1}" type="pres">
      <dgm:prSet presAssocID="{1EAD639D-A4B7-4083-9FEE-8E475D761F91}" presName="desTx" presStyleLbl="revTx" presStyleIdx="3" presStyleCnt="4">
        <dgm:presLayoutVars/>
      </dgm:prSet>
      <dgm:spPr/>
      <dgm:t>
        <a:bodyPr/>
        <a:lstStyle/>
        <a:p>
          <a:endParaRPr lang="en-US"/>
        </a:p>
      </dgm:t>
    </dgm:pt>
  </dgm:ptLst>
  <dgm:cxnLst>
    <dgm:cxn modelId="{3C680E0A-9272-4A56-94B1-1C36FA831035}" type="presOf" srcId="{1EAD639D-A4B7-4083-9FEE-8E475D761F91}" destId="{5A7DCCBC-9690-4D22-87FA-8FD7693DA224}" srcOrd="0" destOrd="0" presId="urn:microsoft.com/office/officeart/2018/5/layout/CenteredIconLabelDescriptionList"/>
    <dgm:cxn modelId="{CF9DFE7D-AC7F-4642-B809-6261A28EAFFE}" type="presOf" srcId="{BD9C5444-A81D-44A3-A117-D1711A43A76F}" destId="{D2151E89-72B7-45EB-99F3-800C0FBD5CD1}" srcOrd="0" destOrd="0" presId="urn:microsoft.com/office/officeart/2018/5/layout/CenteredIconLabelDescriptionList"/>
    <dgm:cxn modelId="{0E4CF1AA-E59A-4356-902E-CE49B5E18EB4}" type="presOf" srcId="{65F0D9BD-7755-4CD7-ABE4-AD717232D6BB}" destId="{249BF760-A5AB-442D-9C17-4A8C56A23B67}" srcOrd="0" destOrd="0" presId="urn:microsoft.com/office/officeart/2018/5/layout/CenteredIconLabelDescriptionList"/>
    <dgm:cxn modelId="{3236FE0F-83CC-4FEB-9131-4F60E36F8DFF}" type="presOf" srcId="{6DCC7FFC-4914-4472-BDF7-63E672D10074}" destId="{23F5D57D-4436-4357-B31A-988B583B7F3E}" srcOrd="0" destOrd="0" presId="urn:microsoft.com/office/officeart/2018/5/layout/CenteredIconLabelDescriptionList"/>
    <dgm:cxn modelId="{2FAAC007-D7D8-4A16-A0E1-AF1487DB6F0F}" srcId="{65F0D9BD-7755-4CD7-ABE4-AD717232D6BB}" destId="{6DCC7FFC-4914-4472-BDF7-63E672D10074}" srcOrd="0" destOrd="0" parTransId="{DCC841FA-A944-412F-ACF9-DF3385763122}" sibTransId="{99064CB7-2B23-4520-83D8-157EFE5C5A6D}"/>
    <dgm:cxn modelId="{8F1323B0-6C42-47DB-8DF3-0A625CDE04D1}" type="presOf" srcId="{AD33BFB5-4368-49EB-BC4D-90063F6DD7D1}" destId="{6602565B-6EDF-45E8-A37E-29A00D089AFD}" srcOrd="0" destOrd="0" presId="urn:microsoft.com/office/officeart/2018/5/layout/CenteredIconLabelDescriptionList"/>
    <dgm:cxn modelId="{EA38DFEA-7058-4392-AA9E-7A9AF9F2ACC1}" srcId="{1EAD639D-A4B7-4083-9FEE-8E475D761F91}" destId="{BD9C5444-A81D-44A3-A117-D1711A43A76F}" srcOrd="0" destOrd="0" parTransId="{5B823465-B2D7-42BC-9F90-EFD0E08AE61B}" sibTransId="{5B614C15-72E4-43C1-8A8F-1F841A25FBCC}"/>
    <dgm:cxn modelId="{CCFAC471-BA18-4B4C-949E-F6F86157CA50}" srcId="{65F0D9BD-7755-4CD7-ABE4-AD717232D6BB}" destId="{1EAD639D-A4B7-4083-9FEE-8E475D761F91}" srcOrd="1" destOrd="0" parTransId="{0E1345E3-46D8-49C9-A8D0-B41F3480019B}" sibTransId="{621DF37E-B03F-408F-88F6-0BDE8D9D8315}"/>
    <dgm:cxn modelId="{78701477-8FEA-401D-8C55-E7673E2048C3}" srcId="{6DCC7FFC-4914-4472-BDF7-63E672D10074}" destId="{AD33BFB5-4368-49EB-BC4D-90063F6DD7D1}" srcOrd="0" destOrd="0" parTransId="{3C78CE1E-97C3-4576-B8B2-46A8DABFBD17}" sibTransId="{38AC497B-EE0A-4C3A-BDC5-5B7E29F55D66}"/>
    <dgm:cxn modelId="{18956B34-E513-4EA2-BEAE-096A62EBB816}" type="presParOf" srcId="{249BF760-A5AB-442D-9C17-4A8C56A23B67}" destId="{89492AB3-E8C0-4401-9DCF-A75666D7A7CB}" srcOrd="0" destOrd="0" presId="urn:microsoft.com/office/officeart/2018/5/layout/CenteredIconLabelDescriptionList"/>
    <dgm:cxn modelId="{22FD9FAA-35CC-455E-B9E8-7A50FB83645D}" type="presParOf" srcId="{89492AB3-E8C0-4401-9DCF-A75666D7A7CB}" destId="{972E9088-B535-45ED-A66D-7D0306959D57}" srcOrd="0" destOrd="0" presId="urn:microsoft.com/office/officeart/2018/5/layout/CenteredIconLabelDescriptionList"/>
    <dgm:cxn modelId="{4A0A15F9-6096-4B42-ABA0-DBB537447E40}" type="presParOf" srcId="{89492AB3-E8C0-4401-9DCF-A75666D7A7CB}" destId="{F1FEC23A-05E1-40C6-9A14-5D0F25B15342}" srcOrd="1" destOrd="0" presId="urn:microsoft.com/office/officeart/2018/5/layout/CenteredIconLabelDescriptionList"/>
    <dgm:cxn modelId="{DFB52111-2AEB-40F8-BB92-804C4D6BDA8A}" type="presParOf" srcId="{89492AB3-E8C0-4401-9DCF-A75666D7A7CB}" destId="{23F5D57D-4436-4357-B31A-988B583B7F3E}" srcOrd="2" destOrd="0" presId="urn:microsoft.com/office/officeart/2018/5/layout/CenteredIconLabelDescriptionList"/>
    <dgm:cxn modelId="{2CA3EC2C-2B63-4E97-978C-BADF6D69B1B8}" type="presParOf" srcId="{89492AB3-E8C0-4401-9DCF-A75666D7A7CB}" destId="{AD90877D-DB8C-4CFA-9220-45E6F848EA47}" srcOrd="3" destOrd="0" presId="urn:microsoft.com/office/officeart/2018/5/layout/CenteredIconLabelDescriptionList"/>
    <dgm:cxn modelId="{9FDD9646-769E-472E-A59C-4B7AB4C5268E}" type="presParOf" srcId="{89492AB3-E8C0-4401-9DCF-A75666D7A7CB}" destId="{6602565B-6EDF-45E8-A37E-29A00D089AFD}" srcOrd="4" destOrd="0" presId="urn:microsoft.com/office/officeart/2018/5/layout/CenteredIconLabelDescriptionList"/>
    <dgm:cxn modelId="{77B55620-5050-460D-A672-402F1187BDD4}" type="presParOf" srcId="{249BF760-A5AB-442D-9C17-4A8C56A23B67}" destId="{A0B39ED4-B0CC-47F8-A129-1DAE6A24D07D}" srcOrd="1" destOrd="0" presId="urn:microsoft.com/office/officeart/2018/5/layout/CenteredIconLabelDescriptionList"/>
    <dgm:cxn modelId="{EE334B14-5B55-45CA-951C-04D032071912}" type="presParOf" srcId="{249BF760-A5AB-442D-9C17-4A8C56A23B67}" destId="{23CA910B-A06E-4A98-9375-A994DE7FD297}" srcOrd="2" destOrd="0" presId="urn:microsoft.com/office/officeart/2018/5/layout/CenteredIconLabelDescriptionList"/>
    <dgm:cxn modelId="{E77905C7-63FA-4B8A-8994-9DC32016A6D1}" type="presParOf" srcId="{23CA910B-A06E-4A98-9375-A994DE7FD297}" destId="{98E4B39A-5A94-4F96-8C4A-ACC803A37A14}" srcOrd="0" destOrd="0" presId="urn:microsoft.com/office/officeart/2018/5/layout/CenteredIconLabelDescriptionList"/>
    <dgm:cxn modelId="{1A125D5A-BA56-41BB-884E-7A2436D9A80F}" type="presParOf" srcId="{23CA910B-A06E-4A98-9375-A994DE7FD297}" destId="{8579A7BE-88C7-496D-9C45-D7A967E46FC6}" srcOrd="1" destOrd="0" presId="urn:microsoft.com/office/officeart/2018/5/layout/CenteredIconLabelDescriptionList"/>
    <dgm:cxn modelId="{EF74E3D9-75A3-4B7D-9C06-423D2D958A71}" type="presParOf" srcId="{23CA910B-A06E-4A98-9375-A994DE7FD297}" destId="{5A7DCCBC-9690-4D22-87FA-8FD7693DA224}" srcOrd="2" destOrd="0" presId="urn:microsoft.com/office/officeart/2018/5/layout/CenteredIconLabelDescriptionList"/>
    <dgm:cxn modelId="{017893CB-40D4-478C-80DD-86EB10805CF9}" type="presParOf" srcId="{23CA910B-A06E-4A98-9375-A994DE7FD297}" destId="{97181EF6-C894-4912-8C29-5694D2ACCC8A}" srcOrd="3" destOrd="0" presId="urn:microsoft.com/office/officeart/2018/5/layout/CenteredIconLabelDescriptionList"/>
    <dgm:cxn modelId="{3A4B2F6E-17E6-4261-936B-CE747F58ECCE}" type="presParOf" srcId="{23CA910B-A06E-4A98-9375-A994DE7FD297}" destId="{D2151E89-72B7-45EB-99F3-800C0FBD5CD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BF82E4-9E38-4224-9122-1ABF50A5C65F}" type="doc">
      <dgm:prSet loTypeId="urn:microsoft.com/office/officeart/2018/2/layout/IconCircle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0ABD9A-6946-4612-8D0E-0BB35B9E727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Article views</a:t>
          </a:r>
          <a:endParaRPr lang="en-US" dirty="0"/>
        </a:p>
      </dgm:t>
    </dgm:pt>
    <dgm:pt modelId="{8F49B5F6-6E45-4C0B-919D-E548092EC1D0}" type="parTrans" cxnId="{31182C44-7FD1-4B27-9E62-A7DCBE4310FD}">
      <dgm:prSet/>
      <dgm:spPr/>
      <dgm:t>
        <a:bodyPr/>
        <a:lstStyle/>
        <a:p>
          <a:endParaRPr lang="en-US"/>
        </a:p>
      </dgm:t>
    </dgm:pt>
    <dgm:pt modelId="{EACBF4AB-EA0C-49D6-8E9D-5CCBC6E5608A}" type="sibTrans" cxnId="{31182C44-7FD1-4B27-9E62-A7DCBE4310F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03170A1-4A1D-4314-8636-7B4E9FD45E0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Downloads</a:t>
          </a:r>
          <a:endParaRPr lang="en-US" dirty="0"/>
        </a:p>
      </dgm:t>
    </dgm:pt>
    <dgm:pt modelId="{BBDEEDA9-7573-4D0F-ABED-1E469FC4668B}" type="parTrans" cxnId="{E87C6079-1454-470D-9376-AC9470D07755}">
      <dgm:prSet/>
      <dgm:spPr/>
      <dgm:t>
        <a:bodyPr/>
        <a:lstStyle/>
        <a:p>
          <a:endParaRPr lang="en-US"/>
        </a:p>
      </dgm:t>
    </dgm:pt>
    <dgm:pt modelId="{730846ED-47E7-47BF-AB23-8C9F266E2429}" type="sibTrans" cxnId="{E87C6079-1454-470D-9376-AC9470D0775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120683F-3D76-4E40-94F7-B9256AF0BDE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Social media shares</a:t>
          </a:r>
          <a:endParaRPr lang="en-US" dirty="0"/>
        </a:p>
      </dgm:t>
    </dgm:pt>
    <dgm:pt modelId="{C5947633-5CC6-43E2-A863-B8D80C11ECF9}" type="parTrans" cxnId="{1BACDE74-7AB1-4E10-AD8C-CFA6CEFCAF44}">
      <dgm:prSet/>
      <dgm:spPr/>
      <dgm:t>
        <a:bodyPr/>
        <a:lstStyle/>
        <a:p>
          <a:endParaRPr lang="en-US"/>
        </a:p>
      </dgm:t>
    </dgm:pt>
    <dgm:pt modelId="{39A09FF1-4896-4B58-A430-542E3F6D6FBC}" type="sibTrans" cxnId="{1BACDE74-7AB1-4E10-AD8C-CFA6CEFCAF4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B762367-D380-463A-AB96-4FACA582F41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Media mentions</a:t>
          </a:r>
          <a:endParaRPr lang="en-US" dirty="0"/>
        </a:p>
      </dgm:t>
    </dgm:pt>
    <dgm:pt modelId="{F68CC9DE-B1B8-498D-A7FB-181281B4592B}" type="parTrans" cxnId="{1C8EB311-3C7B-4964-A4BE-4146DA43F743}">
      <dgm:prSet/>
      <dgm:spPr/>
      <dgm:t>
        <a:bodyPr/>
        <a:lstStyle/>
        <a:p>
          <a:endParaRPr lang="en-US"/>
        </a:p>
      </dgm:t>
    </dgm:pt>
    <dgm:pt modelId="{777B01D9-4563-4A7F-AD9C-6AC9E74A77A2}" type="sibTrans" cxnId="{1C8EB311-3C7B-4964-A4BE-4146DA43F74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059F3A0-03F5-45DA-B48B-70FAE20BE47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Policy documents</a:t>
          </a:r>
          <a:endParaRPr lang="en-US" dirty="0"/>
        </a:p>
      </dgm:t>
    </dgm:pt>
    <dgm:pt modelId="{EB3AD9B3-70D3-4017-B6D9-21305C043F45}" type="parTrans" cxnId="{901BC503-3793-46AA-A8CF-5633D29C50CE}">
      <dgm:prSet/>
      <dgm:spPr/>
      <dgm:t>
        <a:bodyPr/>
        <a:lstStyle/>
        <a:p>
          <a:endParaRPr lang="en-US"/>
        </a:p>
      </dgm:t>
    </dgm:pt>
    <dgm:pt modelId="{FD11B533-D967-44C6-A0B1-65DCC4B1014E}" type="sibTrans" cxnId="{901BC503-3793-46AA-A8CF-5633D29C50C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75EF276-7579-4AC4-A244-B2C86101030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Medical guidelines</a:t>
          </a:r>
          <a:endParaRPr lang="en-US" dirty="0"/>
        </a:p>
      </dgm:t>
    </dgm:pt>
    <dgm:pt modelId="{42925F52-700E-4705-BF38-5EC2F1084B50}" type="parTrans" cxnId="{461D99F8-5CB8-4545-92F9-77ED9705230E}">
      <dgm:prSet/>
      <dgm:spPr/>
      <dgm:t>
        <a:bodyPr/>
        <a:lstStyle/>
        <a:p>
          <a:endParaRPr lang="en-US"/>
        </a:p>
      </dgm:t>
    </dgm:pt>
    <dgm:pt modelId="{DD2B91BC-8C7C-4471-9634-8A3211682C6E}" type="sibTrans" cxnId="{461D99F8-5CB8-4545-92F9-77ED9705230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EBB25ED-3298-4046-A393-0198AE91B96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Patents</a:t>
          </a:r>
          <a:endParaRPr lang="en-US" dirty="0"/>
        </a:p>
      </dgm:t>
    </dgm:pt>
    <dgm:pt modelId="{B5251BF9-5FFD-4ACB-9AD4-3976FDCCF408}" type="parTrans" cxnId="{73FD630D-EAD9-4F57-A42B-9A8777F108B4}">
      <dgm:prSet/>
      <dgm:spPr/>
      <dgm:t>
        <a:bodyPr/>
        <a:lstStyle/>
        <a:p>
          <a:endParaRPr lang="en-US"/>
        </a:p>
      </dgm:t>
    </dgm:pt>
    <dgm:pt modelId="{E77CB412-88C2-4AAD-AD86-9F3807B5A56C}" type="sibTrans" cxnId="{73FD630D-EAD9-4F57-A42B-9A8777F108B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FB1EEA7-ABAA-43E6-B7A4-FCEFD0EE45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Data re-use</a:t>
          </a:r>
        </a:p>
      </dgm:t>
    </dgm:pt>
    <dgm:pt modelId="{77C89E92-DE87-48D2-98E7-BED4C4F23D63}" type="parTrans" cxnId="{A0BE3A6D-855D-42A3-B51B-9C31EE3B3ACD}">
      <dgm:prSet/>
      <dgm:spPr/>
      <dgm:t>
        <a:bodyPr/>
        <a:lstStyle/>
        <a:p>
          <a:endParaRPr lang="en-GB"/>
        </a:p>
      </dgm:t>
    </dgm:pt>
    <dgm:pt modelId="{5C707C0B-44F2-4007-ACB7-6430FA2FF589}" type="sibTrans" cxnId="{A0BE3A6D-855D-42A3-B51B-9C31EE3B3ACD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FBAB087F-4A25-4886-BA44-A637F1E9AF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Inclusion in educational syllabi</a:t>
          </a:r>
        </a:p>
      </dgm:t>
    </dgm:pt>
    <dgm:pt modelId="{301394D6-B34B-4FF4-BF0F-A4127108767B}" type="parTrans" cxnId="{469F57A0-7D8F-4963-89E6-9C8A1D8548C5}">
      <dgm:prSet/>
      <dgm:spPr/>
      <dgm:t>
        <a:bodyPr/>
        <a:lstStyle/>
        <a:p>
          <a:endParaRPr lang="en-GB"/>
        </a:p>
      </dgm:t>
    </dgm:pt>
    <dgm:pt modelId="{67DAFA32-079C-420A-A7DF-F194EB4F8551}" type="sibTrans" cxnId="{469F57A0-7D8F-4963-89E6-9C8A1D8548C5}">
      <dgm:prSet/>
      <dgm:spPr/>
      <dgm:t>
        <a:bodyPr/>
        <a:lstStyle/>
        <a:p>
          <a:endParaRPr lang="en-GB"/>
        </a:p>
      </dgm:t>
    </dgm:pt>
    <dgm:pt modelId="{138EA93B-FDE9-4337-A501-849D974E2E1E}" type="pres">
      <dgm:prSet presAssocID="{FEBF82E4-9E38-4224-9122-1ABF50A5C65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D88004-3799-44C2-A838-4F93F544760F}" type="pres">
      <dgm:prSet presAssocID="{FEBF82E4-9E38-4224-9122-1ABF50A5C65F}" presName="container" presStyleCnt="0">
        <dgm:presLayoutVars>
          <dgm:dir/>
          <dgm:resizeHandles val="exact"/>
        </dgm:presLayoutVars>
      </dgm:prSet>
      <dgm:spPr/>
    </dgm:pt>
    <dgm:pt modelId="{352B6157-D3AF-4FFC-B653-004584A00BEE}" type="pres">
      <dgm:prSet presAssocID="{C70ABD9A-6946-4612-8D0E-0BB35B9E7275}" presName="compNode" presStyleCnt="0"/>
      <dgm:spPr/>
    </dgm:pt>
    <dgm:pt modelId="{39564EE8-4029-4B1E-B325-2117B966F0EA}" type="pres">
      <dgm:prSet presAssocID="{C70ABD9A-6946-4612-8D0E-0BB35B9E7275}" presName="iconBgRect" presStyleLbl="bgShp" presStyleIdx="0" presStyleCnt="9"/>
      <dgm:spPr/>
    </dgm:pt>
    <dgm:pt modelId="{1EF4A81C-EB5A-4119-8E4F-5EFEEFFFAA12}" type="pres">
      <dgm:prSet presAssocID="{C70ABD9A-6946-4612-8D0E-0BB35B9E7275}" presName="iconRect" presStyleLbl="node1" presStyleIdx="0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ADD83044-9B80-4F6B-9531-E32C8D59D678}" type="pres">
      <dgm:prSet presAssocID="{C70ABD9A-6946-4612-8D0E-0BB35B9E7275}" presName="spaceRect" presStyleCnt="0"/>
      <dgm:spPr/>
    </dgm:pt>
    <dgm:pt modelId="{FBA7DEFA-9085-4ECB-A51E-FA673E8EEB45}" type="pres">
      <dgm:prSet presAssocID="{C70ABD9A-6946-4612-8D0E-0BB35B9E7275}" presName="textRect" presStyleLbl="revTx" presStyleIdx="0" presStyleCnt="9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B49EF9D-F998-48D0-8985-1DAA8A322089}" type="pres">
      <dgm:prSet presAssocID="{EACBF4AB-EA0C-49D6-8E9D-5CCBC6E5608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39057FB-9EBA-431D-ABDB-B2E4239272C6}" type="pres">
      <dgm:prSet presAssocID="{203170A1-4A1D-4314-8636-7B4E9FD45E08}" presName="compNode" presStyleCnt="0"/>
      <dgm:spPr/>
    </dgm:pt>
    <dgm:pt modelId="{0F5668E4-9449-4773-A132-194FDAB299CF}" type="pres">
      <dgm:prSet presAssocID="{203170A1-4A1D-4314-8636-7B4E9FD45E08}" presName="iconBgRect" presStyleLbl="bgShp" presStyleIdx="1" presStyleCnt="9"/>
      <dgm:spPr/>
    </dgm:pt>
    <dgm:pt modelId="{2B9B162A-4975-4F48-8B92-130B67157C25}" type="pres">
      <dgm:prSet presAssocID="{203170A1-4A1D-4314-8636-7B4E9FD45E08}" presName="iconRect" presStyleLbl="node1" presStyleIdx="1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B9CFF0FC-88F0-41C0-B459-82BA69C8E0F2}" type="pres">
      <dgm:prSet presAssocID="{203170A1-4A1D-4314-8636-7B4E9FD45E08}" presName="spaceRect" presStyleCnt="0"/>
      <dgm:spPr/>
    </dgm:pt>
    <dgm:pt modelId="{BB9B0E58-1D89-4DB1-85A9-4A047073727F}" type="pres">
      <dgm:prSet presAssocID="{203170A1-4A1D-4314-8636-7B4E9FD45E08}" presName="textRect" presStyleLbl="revTx" presStyleIdx="1" presStyleCnt="9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606CE40-6107-44E2-BCA1-C0CBCF89526C}" type="pres">
      <dgm:prSet presAssocID="{730846ED-47E7-47BF-AB23-8C9F266E242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7E44428-9FFD-4051-B18D-D63F65CEF70D}" type="pres">
      <dgm:prSet presAssocID="{B120683F-3D76-4E40-94F7-B9256AF0BDE8}" presName="compNode" presStyleCnt="0"/>
      <dgm:spPr/>
    </dgm:pt>
    <dgm:pt modelId="{05BB2673-8A1E-4217-81DE-785B66FA49FD}" type="pres">
      <dgm:prSet presAssocID="{B120683F-3D76-4E40-94F7-B9256AF0BDE8}" presName="iconBgRect" presStyleLbl="bgShp" presStyleIdx="2" presStyleCnt="9"/>
      <dgm:spPr/>
    </dgm:pt>
    <dgm:pt modelId="{912EB1CD-BB79-455F-A819-BF5014EF7029}" type="pres">
      <dgm:prSet presAssocID="{B120683F-3D76-4E40-94F7-B9256AF0BDE8}" presName="iconRect" presStyleLbl="node1" presStyleIdx="2" presStyleCnt="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AEB3D97C-CC75-485A-A8BB-BFE2EFF9CAD7}" type="pres">
      <dgm:prSet presAssocID="{B120683F-3D76-4E40-94F7-B9256AF0BDE8}" presName="spaceRect" presStyleCnt="0"/>
      <dgm:spPr/>
    </dgm:pt>
    <dgm:pt modelId="{66DE194D-FDBB-451B-906C-883DF82142CB}" type="pres">
      <dgm:prSet presAssocID="{B120683F-3D76-4E40-94F7-B9256AF0BDE8}" presName="textRect" presStyleLbl="revTx" presStyleIdx="2" presStyleCnt="9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B61EEF7-DB11-4C52-A3EC-149F9547D541}" type="pres">
      <dgm:prSet presAssocID="{39A09FF1-4896-4B58-A430-542E3F6D6FB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7602296-D680-4F41-BEDE-ECC4A475E137}" type="pres">
      <dgm:prSet presAssocID="{FB762367-D380-463A-AB96-4FACA582F41F}" presName="compNode" presStyleCnt="0"/>
      <dgm:spPr/>
    </dgm:pt>
    <dgm:pt modelId="{39D11528-CC79-410F-A13B-154CA98383F3}" type="pres">
      <dgm:prSet presAssocID="{FB762367-D380-463A-AB96-4FACA582F41F}" presName="iconBgRect" presStyleLbl="bgShp" presStyleIdx="3" presStyleCnt="9"/>
      <dgm:spPr/>
    </dgm:pt>
    <dgm:pt modelId="{56FD5211-0673-4C6B-BF2B-BAB23477D3AA}" type="pres">
      <dgm:prSet presAssocID="{FB762367-D380-463A-AB96-4FACA582F41F}" presName="iconRect" presStyleLbl="node1" presStyleIdx="3" presStyleCnt="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C50DA60B-6C5B-4B0D-8F97-54D368488A2A}" type="pres">
      <dgm:prSet presAssocID="{FB762367-D380-463A-AB96-4FACA582F41F}" presName="spaceRect" presStyleCnt="0"/>
      <dgm:spPr/>
    </dgm:pt>
    <dgm:pt modelId="{AF2B4876-3683-4D11-822A-FF1DC4AC6C03}" type="pres">
      <dgm:prSet presAssocID="{FB762367-D380-463A-AB96-4FACA582F41F}" presName="textRect" presStyleLbl="revTx" presStyleIdx="3" presStyleCnt="9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BCE02F7-721F-4BBC-AC8C-79770C4DC5C7}" type="pres">
      <dgm:prSet presAssocID="{777B01D9-4563-4A7F-AD9C-6AC9E74A77A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D48AA4C-E806-49A2-B25D-6D1652CF59AB}" type="pres">
      <dgm:prSet presAssocID="{3059F3A0-03F5-45DA-B48B-70FAE20BE47E}" presName="compNode" presStyleCnt="0"/>
      <dgm:spPr/>
    </dgm:pt>
    <dgm:pt modelId="{9863D9FD-BD4E-4891-B655-5EDB0557925B}" type="pres">
      <dgm:prSet presAssocID="{3059F3A0-03F5-45DA-B48B-70FAE20BE47E}" presName="iconBgRect" presStyleLbl="bgShp" presStyleIdx="4" presStyleCnt="9"/>
      <dgm:spPr/>
    </dgm:pt>
    <dgm:pt modelId="{7D57E9EF-71D4-47BE-9C8E-93560C36AF52}" type="pres">
      <dgm:prSet presAssocID="{3059F3A0-03F5-45DA-B48B-70FAE20BE47E}" presName="iconRect" presStyleLbl="node1" presStyleIdx="4" presStyleCnt="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052BF2E-4165-491C-A736-DBFCF9394676}" type="pres">
      <dgm:prSet presAssocID="{3059F3A0-03F5-45DA-B48B-70FAE20BE47E}" presName="spaceRect" presStyleCnt="0"/>
      <dgm:spPr/>
    </dgm:pt>
    <dgm:pt modelId="{2AA921B0-A0EE-4BE3-9A16-BBBFC3AAF5CB}" type="pres">
      <dgm:prSet presAssocID="{3059F3A0-03F5-45DA-B48B-70FAE20BE47E}" presName="textRect" presStyleLbl="revTx" presStyleIdx="4" presStyleCnt="9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9684C9E-08CE-4B23-B1FD-B0D0470EB784}" type="pres">
      <dgm:prSet presAssocID="{FD11B533-D967-44C6-A0B1-65DCC4B1014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741AAB-D349-472D-9B4F-2F98C9E66DDC}" type="pres">
      <dgm:prSet presAssocID="{675EF276-7579-4AC4-A244-B2C861010305}" presName="compNode" presStyleCnt="0"/>
      <dgm:spPr/>
    </dgm:pt>
    <dgm:pt modelId="{F0394A72-4F14-4931-A0FD-1ADA0A7BEF7F}" type="pres">
      <dgm:prSet presAssocID="{675EF276-7579-4AC4-A244-B2C861010305}" presName="iconBgRect" presStyleLbl="bgShp" presStyleIdx="5" presStyleCnt="9"/>
      <dgm:spPr/>
    </dgm:pt>
    <dgm:pt modelId="{E4F5EA83-648A-499E-87C1-055DCC86C513}" type="pres">
      <dgm:prSet presAssocID="{675EF276-7579-4AC4-A244-B2C861010305}" presName="iconRect" presStyleLbl="node1" presStyleIdx="5" presStyleCnt="9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5201B979-2977-4A8A-8E71-F3665521B3EC}" type="pres">
      <dgm:prSet presAssocID="{675EF276-7579-4AC4-A244-B2C861010305}" presName="spaceRect" presStyleCnt="0"/>
      <dgm:spPr/>
    </dgm:pt>
    <dgm:pt modelId="{CCC71485-EDC3-4FEA-B3BA-211D6E99783B}" type="pres">
      <dgm:prSet presAssocID="{675EF276-7579-4AC4-A244-B2C861010305}" presName="textRect" presStyleLbl="revTx" presStyleIdx="5" presStyleCnt="9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0C36630-E4F0-48F3-A06F-020566335C79}" type="pres">
      <dgm:prSet presAssocID="{DD2B91BC-8C7C-4471-9634-8A3211682C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9D695AD-789F-44C0-A9BE-DD254D34CFFD}" type="pres">
      <dgm:prSet presAssocID="{BEBB25ED-3298-4046-A393-0198AE91B96B}" presName="compNode" presStyleCnt="0"/>
      <dgm:spPr/>
    </dgm:pt>
    <dgm:pt modelId="{288E7AAA-D8CD-424A-BADA-A58C76DA0C53}" type="pres">
      <dgm:prSet presAssocID="{BEBB25ED-3298-4046-A393-0198AE91B96B}" presName="iconBgRect" presStyleLbl="bgShp" presStyleIdx="6" presStyleCnt="9"/>
      <dgm:spPr/>
    </dgm:pt>
    <dgm:pt modelId="{4709AEE3-D087-41EC-8F0F-480109A3622C}" type="pres">
      <dgm:prSet presAssocID="{BEBB25ED-3298-4046-A393-0198AE91B96B}" presName="iconRect" presStyleLbl="node1" presStyleIdx="6" presStyleCnt="9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E5F0B42C-9F8A-4D92-86D8-5850F4ADD371}" type="pres">
      <dgm:prSet presAssocID="{BEBB25ED-3298-4046-A393-0198AE91B96B}" presName="spaceRect" presStyleCnt="0"/>
      <dgm:spPr/>
    </dgm:pt>
    <dgm:pt modelId="{AA3BD000-8338-44DD-B2C5-06B0C95CF60E}" type="pres">
      <dgm:prSet presAssocID="{BEBB25ED-3298-4046-A393-0198AE91B96B}" presName="textRect" presStyleLbl="revTx" presStyleIdx="6" presStyleCnt="9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3825BF6-23C9-4FE2-89B5-945101105FC3}" type="pres">
      <dgm:prSet presAssocID="{E77CB412-88C2-4AAD-AD86-9F3807B5A56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C42C073-BFEC-4C68-9872-9A2AE66FC88A}" type="pres">
      <dgm:prSet presAssocID="{EFB1EEA7-ABAA-43E6-B7A4-FCEFD0EE4590}" presName="compNode" presStyleCnt="0"/>
      <dgm:spPr/>
    </dgm:pt>
    <dgm:pt modelId="{736212C5-97E6-4366-BD8B-39197CBF047E}" type="pres">
      <dgm:prSet presAssocID="{EFB1EEA7-ABAA-43E6-B7A4-FCEFD0EE4590}" presName="iconBgRect" presStyleLbl="bgShp" presStyleIdx="7" presStyleCnt="9"/>
      <dgm:spPr/>
    </dgm:pt>
    <dgm:pt modelId="{45DCB8AA-469B-4873-932E-18D07371361C}" type="pres">
      <dgm:prSet presAssocID="{EFB1EEA7-ABAA-43E6-B7A4-FCEFD0EE4590}" presName="iconRect" presStyleLbl="node1" presStyleIdx="7" presStyleCnt="9"/>
      <dgm:spPr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 with solid fill"/>
        </a:ext>
      </dgm:extLst>
    </dgm:pt>
    <dgm:pt modelId="{8824C116-4BB9-4593-8F62-C2FCE141568E}" type="pres">
      <dgm:prSet presAssocID="{EFB1EEA7-ABAA-43E6-B7A4-FCEFD0EE4590}" presName="spaceRect" presStyleCnt="0"/>
      <dgm:spPr/>
    </dgm:pt>
    <dgm:pt modelId="{75892CCC-B990-46F6-9CDC-11317FBD29FE}" type="pres">
      <dgm:prSet presAssocID="{EFB1EEA7-ABAA-43E6-B7A4-FCEFD0EE4590}" presName="textRect" presStyleLbl="revTx" presStyleIdx="7" presStyleCnt="9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1A694FA-6DB2-414D-AB71-282CFBE7B8C2}" type="pres">
      <dgm:prSet presAssocID="{5C707C0B-44F2-4007-ACB7-6430FA2FF58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909B0F5-EB74-48D5-B800-4DE47AAF9630}" type="pres">
      <dgm:prSet presAssocID="{FBAB087F-4A25-4886-BA44-A637F1E9AF9A}" presName="compNode" presStyleCnt="0"/>
      <dgm:spPr/>
    </dgm:pt>
    <dgm:pt modelId="{77B8C75B-5261-4905-9FEC-87DD672F0769}" type="pres">
      <dgm:prSet presAssocID="{FBAB087F-4A25-4886-BA44-A637F1E9AF9A}" presName="iconBgRect" presStyleLbl="bgShp" presStyleIdx="8" presStyleCnt="9"/>
      <dgm:spPr/>
    </dgm:pt>
    <dgm:pt modelId="{B379A725-EC68-456F-944D-A69970B6692C}" type="pres">
      <dgm:prSet presAssocID="{FBAB087F-4A25-4886-BA44-A637F1E9AF9A}" presName="iconRect" presStyleLbl="node1" presStyleIdx="8" presStyleCnt="9"/>
      <dgm:spPr>
        <a:blipFill>
          <a:blip xmlns:r="http://schemas.openxmlformats.org/officeDocument/2006/relationships"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8F6ED57F-FAA0-4604-AFCF-BB66DC7A5968}" type="pres">
      <dgm:prSet presAssocID="{FBAB087F-4A25-4886-BA44-A637F1E9AF9A}" presName="spaceRect" presStyleCnt="0"/>
      <dgm:spPr/>
    </dgm:pt>
    <dgm:pt modelId="{BC0BF5A8-F84E-477C-85B0-B564A5A8AE66}" type="pres">
      <dgm:prSet presAssocID="{FBAB087F-4A25-4886-BA44-A637F1E9AF9A}" presName="textRect" presStyleLbl="revTx" presStyleIdx="8" presStyleCnt="9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840EB6-5AD9-46B5-8A3A-1167CEF4E002}" type="presOf" srcId="{203170A1-4A1D-4314-8636-7B4E9FD45E08}" destId="{BB9B0E58-1D89-4DB1-85A9-4A047073727F}" srcOrd="0" destOrd="0" presId="urn:microsoft.com/office/officeart/2018/2/layout/IconCircleList"/>
    <dgm:cxn modelId="{49B59B88-9557-4B85-8532-DFFF5105A737}" type="presOf" srcId="{777B01D9-4563-4A7F-AD9C-6AC9E74A77A2}" destId="{FBCE02F7-721F-4BBC-AC8C-79770C4DC5C7}" srcOrd="0" destOrd="0" presId="urn:microsoft.com/office/officeart/2018/2/layout/IconCircleList"/>
    <dgm:cxn modelId="{2E715DC5-8202-4E6C-9517-9C4D99B15567}" type="presOf" srcId="{C70ABD9A-6946-4612-8D0E-0BB35B9E7275}" destId="{FBA7DEFA-9085-4ECB-A51E-FA673E8EEB45}" srcOrd="0" destOrd="0" presId="urn:microsoft.com/office/officeart/2018/2/layout/IconCircleList"/>
    <dgm:cxn modelId="{73FD630D-EAD9-4F57-A42B-9A8777F108B4}" srcId="{FEBF82E4-9E38-4224-9122-1ABF50A5C65F}" destId="{BEBB25ED-3298-4046-A393-0198AE91B96B}" srcOrd="6" destOrd="0" parTransId="{B5251BF9-5FFD-4ACB-9AD4-3976FDCCF408}" sibTransId="{E77CB412-88C2-4AAD-AD86-9F3807B5A56C}"/>
    <dgm:cxn modelId="{461D99F8-5CB8-4545-92F9-77ED9705230E}" srcId="{FEBF82E4-9E38-4224-9122-1ABF50A5C65F}" destId="{675EF276-7579-4AC4-A244-B2C861010305}" srcOrd="5" destOrd="0" parTransId="{42925F52-700E-4705-BF38-5EC2F1084B50}" sibTransId="{DD2B91BC-8C7C-4471-9634-8A3211682C6E}"/>
    <dgm:cxn modelId="{E0CD5A1C-082A-4ADF-A99A-78E7E3C43BC5}" type="presOf" srcId="{B120683F-3D76-4E40-94F7-B9256AF0BDE8}" destId="{66DE194D-FDBB-451B-906C-883DF82142CB}" srcOrd="0" destOrd="0" presId="urn:microsoft.com/office/officeart/2018/2/layout/IconCircleList"/>
    <dgm:cxn modelId="{F6120463-A761-4939-9EE9-1DEF5479B62D}" type="presOf" srcId="{DD2B91BC-8C7C-4471-9634-8A3211682C6E}" destId="{50C36630-E4F0-48F3-A06F-020566335C79}" srcOrd="0" destOrd="0" presId="urn:microsoft.com/office/officeart/2018/2/layout/IconCircleList"/>
    <dgm:cxn modelId="{67B152CD-2A38-4366-BFAD-1161DC6A7E3C}" type="presOf" srcId="{675EF276-7579-4AC4-A244-B2C861010305}" destId="{CCC71485-EDC3-4FEA-B3BA-211D6E99783B}" srcOrd="0" destOrd="0" presId="urn:microsoft.com/office/officeart/2018/2/layout/IconCircleList"/>
    <dgm:cxn modelId="{E87C6079-1454-470D-9376-AC9470D07755}" srcId="{FEBF82E4-9E38-4224-9122-1ABF50A5C65F}" destId="{203170A1-4A1D-4314-8636-7B4E9FD45E08}" srcOrd="1" destOrd="0" parTransId="{BBDEEDA9-7573-4D0F-ABED-1E469FC4668B}" sibTransId="{730846ED-47E7-47BF-AB23-8C9F266E2429}"/>
    <dgm:cxn modelId="{F02D6D85-21E0-4A1E-9CB4-ADE07A189802}" type="presOf" srcId="{FEBF82E4-9E38-4224-9122-1ABF50A5C65F}" destId="{138EA93B-FDE9-4337-A501-849D974E2E1E}" srcOrd="0" destOrd="0" presId="urn:microsoft.com/office/officeart/2018/2/layout/IconCircleList"/>
    <dgm:cxn modelId="{BF8EC76E-340F-4260-BA3D-75DB9AEC6CE0}" type="presOf" srcId="{730846ED-47E7-47BF-AB23-8C9F266E2429}" destId="{E606CE40-6107-44E2-BCA1-C0CBCF89526C}" srcOrd="0" destOrd="0" presId="urn:microsoft.com/office/officeart/2018/2/layout/IconCircleList"/>
    <dgm:cxn modelId="{901BC503-3793-46AA-A8CF-5633D29C50CE}" srcId="{FEBF82E4-9E38-4224-9122-1ABF50A5C65F}" destId="{3059F3A0-03F5-45DA-B48B-70FAE20BE47E}" srcOrd="4" destOrd="0" parTransId="{EB3AD9B3-70D3-4017-B6D9-21305C043F45}" sibTransId="{FD11B533-D967-44C6-A0B1-65DCC4B1014E}"/>
    <dgm:cxn modelId="{469F57A0-7D8F-4963-89E6-9C8A1D8548C5}" srcId="{FEBF82E4-9E38-4224-9122-1ABF50A5C65F}" destId="{FBAB087F-4A25-4886-BA44-A637F1E9AF9A}" srcOrd="8" destOrd="0" parTransId="{301394D6-B34B-4FF4-BF0F-A4127108767B}" sibTransId="{67DAFA32-079C-420A-A7DF-F194EB4F8551}"/>
    <dgm:cxn modelId="{61535AE8-B0DD-4D91-9C19-0A6698661CF1}" type="presOf" srcId="{FBAB087F-4A25-4886-BA44-A637F1E9AF9A}" destId="{BC0BF5A8-F84E-477C-85B0-B564A5A8AE66}" srcOrd="0" destOrd="0" presId="urn:microsoft.com/office/officeart/2018/2/layout/IconCircleList"/>
    <dgm:cxn modelId="{31182C44-7FD1-4B27-9E62-A7DCBE4310FD}" srcId="{FEBF82E4-9E38-4224-9122-1ABF50A5C65F}" destId="{C70ABD9A-6946-4612-8D0E-0BB35B9E7275}" srcOrd="0" destOrd="0" parTransId="{8F49B5F6-6E45-4C0B-919D-E548092EC1D0}" sibTransId="{EACBF4AB-EA0C-49D6-8E9D-5CCBC6E5608A}"/>
    <dgm:cxn modelId="{7F8BEE38-235F-49D0-996F-8F13DC805CD0}" type="presOf" srcId="{EFB1EEA7-ABAA-43E6-B7A4-FCEFD0EE4590}" destId="{75892CCC-B990-46F6-9CDC-11317FBD29FE}" srcOrd="0" destOrd="0" presId="urn:microsoft.com/office/officeart/2018/2/layout/IconCircleList"/>
    <dgm:cxn modelId="{5A89C271-4401-4164-8EB4-137AF719560A}" type="presOf" srcId="{E77CB412-88C2-4AAD-AD86-9F3807B5A56C}" destId="{03825BF6-23C9-4FE2-89B5-945101105FC3}" srcOrd="0" destOrd="0" presId="urn:microsoft.com/office/officeart/2018/2/layout/IconCircleList"/>
    <dgm:cxn modelId="{2050EF01-53B3-427E-84E1-856DFBD5B49D}" type="presOf" srcId="{5C707C0B-44F2-4007-ACB7-6430FA2FF589}" destId="{01A694FA-6DB2-414D-AB71-282CFBE7B8C2}" srcOrd="0" destOrd="0" presId="urn:microsoft.com/office/officeart/2018/2/layout/IconCircleList"/>
    <dgm:cxn modelId="{1BACDE74-7AB1-4E10-AD8C-CFA6CEFCAF44}" srcId="{FEBF82E4-9E38-4224-9122-1ABF50A5C65F}" destId="{B120683F-3D76-4E40-94F7-B9256AF0BDE8}" srcOrd="2" destOrd="0" parTransId="{C5947633-5CC6-43E2-A863-B8D80C11ECF9}" sibTransId="{39A09FF1-4896-4B58-A430-542E3F6D6FBC}"/>
    <dgm:cxn modelId="{A0BE3A6D-855D-42A3-B51B-9C31EE3B3ACD}" srcId="{FEBF82E4-9E38-4224-9122-1ABF50A5C65F}" destId="{EFB1EEA7-ABAA-43E6-B7A4-FCEFD0EE4590}" srcOrd="7" destOrd="0" parTransId="{77C89E92-DE87-48D2-98E7-BED4C4F23D63}" sibTransId="{5C707C0B-44F2-4007-ACB7-6430FA2FF589}"/>
    <dgm:cxn modelId="{5A31155C-74FD-400A-95C1-342DD6069622}" type="presOf" srcId="{39A09FF1-4896-4B58-A430-542E3F6D6FBC}" destId="{9B61EEF7-DB11-4C52-A3EC-149F9547D541}" srcOrd="0" destOrd="0" presId="urn:microsoft.com/office/officeart/2018/2/layout/IconCircleList"/>
    <dgm:cxn modelId="{F585BCBC-7431-488C-B870-624B043A3292}" type="presOf" srcId="{BEBB25ED-3298-4046-A393-0198AE91B96B}" destId="{AA3BD000-8338-44DD-B2C5-06B0C95CF60E}" srcOrd="0" destOrd="0" presId="urn:microsoft.com/office/officeart/2018/2/layout/IconCircleList"/>
    <dgm:cxn modelId="{05E7DCF2-351E-40C5-ADCE-7CA0C897DD28}" type="presOf" srcId="{EACBF4AB-EA0C-49D6-8E9D-5CCBC6E5608A}" destId="{4B49EF9D-F998-48D0-8985-1DAA8A322089}" srcOrd="0" destOrd="0" presId="urn:microsoft.com/office/officeart/2018/2/layout/IconCircleList"/>
    <dgm:cxn modelId="{FD4568A6-274F-46C7-B25E-A89D61A75FCE}" type="presOf" srcId="{3059F3A0-03F5-45DA-B48B-70FAE20BE47E}" destId="{2AA921B0-A0EE-4BE3-9A16-BBBFC3AAF5CB}" srcOrd="0" destOrd="0" presId="urn:microsoft.com/office/officeart/2018/2/layout/IconCircleList"/>
    <dgm:cxn modelId="{1C8EB311-3C7B-4964-A4BE-4146DA43F743}" srcId="{FEBF82E4-9E38-4224-9122-1ABF50A5C65F}" destId="{FB762367-D380-463A-AB96-4FACA582F41F}" srcOrd="3" destOrd="0" parTransId="{F68CC9DE-B1B8-498D-A7FB-181281B4592B}" sibTransId="{777B01D9-4563-4A7F-AD9C-6AC9E74A77A2}"/>
    <dgm:cxn modelId="{01E3CC7C-2F94-484C-8D25-99B316AE892D}" type="presOf" srcId="{FD11B533-D967-44C6-A0B1-65DCC4B1014E}" destId="{49684C9E-08CE-4B23-B1FD-B0D0470EB784}" srcOrd="0" destOrd="0" presId="urn:microsoft.com/office/officeart/2018/2/layout/IconCircleList"/>
    <dgm:cxn modelId="{88F71981-FEC5-4BD4-AED4-713F21AA4550}" type="presOf" srcId="{FB762367-D380-463A-AB96-4FACA582F41F}" destId="{AF2B4876-3683-4D11-822A-FF1DC4AC6C03}" srcOrd="0" destOrd="0" presId="urn:microsoft.com/office/officeart/2018/2/layout/IconCircleList"/>
    <dgm:cxn modelId="{F4C715F7-B0B4-46D9-A2D9-7100C92BA3CD}" type="presParOf" srcId="{138EA93B-FDE9-4337-A501-849D974E2E1E}" destId="{7FD88004-3799-44C2-A838-4F93F544760F}" srcOrd="0" destOrd="0" presId="urn:microsoft.com/office/officeart/2018/2/layout/IconCircleList"/>
    <dgm:cxn modelId="{4C58E46F-B244-475E-83D5-29B7CCBD3FDB}" type="presParOf" srcId="{7FD88004-3799-44C2-A838-4F93F544760F}" destId="{352B6157-D3AF-4FFC-B653-004584A00BEE}" srcOrd="0" destOrd="0" presId="urn:microsoft.com/office/officeart/2018/2/layout/IconCircleList"/>
    <dgm:cxn modelId="{B7AB5200-E5CF-4B4E-B31B-F70BDAF46082}" type="presParOf" srcId="{352B6157-D3AF-4FFC-B653-004584A00BEE}" destId="{39564EE8-4029-4B1E-B325-2117B966F0EA}" srcOrd="0" destOrd="0" presId="urn:microsoft.com/office/officeart/2018/2/layout/IconCircleList"/>
    <dgm:cxn modelId="{9C0AAC2C-F7C3-4CA5-BE41-D25BB9C33535}" type="presParOf" srcId="{352B6157-D3AF-4FFC-B653-004584A00BEE}" destId="{1EF4A81C-EB5A-4119-8E4F-5EFEEFFFAA12}" srcOrd="1" destOrd="0" presId="urn:microsoft.com/office/officeart/2018/2/layout/IconCircleList"/>
    <dgm:cxn modelId="{FDBC4975-1288-4AD0-8341-6DEBA80C8415}" type="presParOf" srcId="{352B6157-D3AF-4FFC-B653-004584A00BEE}" destId="{ADD83044-9B80-4F6B-9531-E32C8D59D678}" srcOrd="2" destOrd="0" presId="urn:microsoft.com/office/officeart/2018/2/layout/IconCircleList"/>
    <dgm:cxn modelId="{A7B73FC5-99F9-43B2-892A-DC4FFD8F1BDA}" type="presParOf" srcId="{352B6157-D3AF-4FFC-B653-004584A00BEE}" destId="{FBA7DEFA-9085-4ECB-A51E-FA673E8EEB45}" srcOrd="3" destOrd="0" presId="urn:microsoft.com/office/officeart/2018/2/layout/IconCircleList"/>
    <dgm:cxn modelId="{4E49906D-97FD-409F-AC7C-36A8EDCE22E0}" type="presParOf" srcId="{7FD88004-3799-44C2-A838-4F93F544760F}" destId="{4B49EF9D-F998-48D0-8985-1DAA8A322089}" srcOrd="1" destOrd="0" presId="urn:microsoft.com/office/officeart/2018/2/layout/IconCircleList"/>
    <dgm:cxn modelId="{C794FEB0-F283-456B-ACAC-1300ADBFE9DD}" type="presParOf" srcId="{7FD88004-3799-44C2-A838-4F93F544760F}" destId="{D39057FB-9EBA-431D-ABDB-B2E4239272C6}" srcOrd="2" destOrd="0" presId="urn:microsoft.com/office/officeart/2018/2/layout/IconCircleList"/>
    <dgm:cxn modelId="{6A35AB30-FCE2-45FD-AC70-01380EB11062}" type="presParOf" srcId="{D39057FB-9EBA-431D-ABDB-B2E4239272C6}" destId="{0F5668E4-9449-4773-A132-194FDAB299CF}" srcOrd="0" destOrd="0" presId="urn:microsoft.com/office/officeart/2018/2/layout/IconCircleList"/>
    <dgm:cxn modelId="{B5A796C0-D540-4EBC-8DA2-37261555B1DC}" type="presParOf" srcId="{D39057FB-9EBA-431D-ABDB-B2E4239272C6}" destId="{2B9B162A-4975-4F48-8B92-130B67157C25}" srcOrd="1" destOrd="0" presId="urn:microsoft.com/office/officeart/2018/2/layout/IconCircleList"/>
    <dgm:cxn modelId="{30CFE13C-9F8A-4055-8FF0-FD748A07DFBB}" type="presParOf" srcId="{D39057FB-9EBA-431D-ABDB-B2E4239272C6}" destId="{B9CFF0FC-88F0-41C0-B459-82BA69C8E0F2}" srcOrd="2" destOrd="0" presId="urn:microsoft.com/office/officeart/2018/2/layout/IconCircleList"/>
    <dgm:cxn modelId="{8AE80CF1-3795-4087-ABEA-4724EC9ED281}" type="presParOf" srcId="{D39057FB-9EBA-431D-ABDB-B2E4239272C6}" destId="{BB9B0E58-1D89-4DB1-85A9-4A047073727F}" srcOrd="3" destOrd="0" presId="urn:microsoft.com/office/officeart/2018/2/layout/IconCircleList"/>
    <dgm:cxn modelId="{A8C75395-97C3-4F87-B82E-735833A735DE}" type="presParOf" srcId="{7FD88004-3799-44C2-A838-4F93F544760F}" destId="{E606CE40-6107-44E2-BCA1-C0CBCF89526C}" srcOrd="3" destOrd="0" presId="urn:microsoft.com/office/officeart/2018/2/layout/IconCircleList"/>
    <dgm:cxn modelId="{1BB2BF59-6D7D-4CFF-9C83-B62E0E708655}" type="presParOf" srcId="{7FD88004-3799-44C2-A838-4F93F544760F}" destId="{17E44428-9FFD-4051-B18D-D63F65CEF70D}" srcOrd="4" destOrd="0" presId="urn:microsoft.com/office/officeart/2018/2/layout/IconCircleList"/>
    <dgm:cxn modelId="{6E8A99BF-F270-4E46-B6AE-2FFA73C0C636}" type="presParOf" srcId="{17E44428-9FFD-4051-B18D-D63F65CEF70D}" destId="{05BB2673-8A1E-4217-81DE-785B66FA49FD}" srcOrd="0" destOrd="0" presId="urn:microsoft.com/office/officeart/2018/2/layout/IconCircleList"/>
    <dgm:cxn modelId="{82B1B08D-716A-4144-B9A3-E11B864E3F7E}" type="presParOf" srcId="{17E44428-9FFD-4051-B18D-D63F65CEF70D}" destId="{912EB1CD-BB79-455F-A819-BF5014EF7029}" srcOrd="1" destOrd="0" presId="urn:microsoft.com/office/officeart/2018/2/layout/IconCircleList"/>
    <dgm:cxn modelId="{4676DF2D-36A8-464E-B9FB-60B2DEAE7EEF}" type="presParOf" srcId="{17E44428-9FFD-4051-B18D-D63F65CEF70D}" destId="{AEB3D97C-CC75-485A-A8BB-BFE2EFF9CAD7}" srcOrd="2" destOrd="0" presId="urn:microsoft.com/office/officeart/2018/2/layout/IconCircleList"/>
    <dgm:cxn modelId="{D0758525-7DE8-4884-92DD-ECAFCF12D27D}" type="presParOf" srcId="{17E44428-9FFD-4051-B18D-D63F65CEF70D}" destId="{66DE194D-FDBB-451B-906C-883DF82142CB}" srcOrd="3" destOrd="0" presId="urn:microsoft.com/office/officeart/2018/2/layout/IconCircleList"/>
    <dgm:cxn modelId="{4A9DF4DF-9C2B-4DFF-9A24-C625415816AA}" type="presParOf" srcId="{7FD88004-3799-44C2-A838-4F93F544760F}" destId="{9B61EEF7-DB11-4C52-A3EC-149F9547D541}" srcOrd="5" destOrd="0" presId="urn:microsoft.com/office/officeart/2018/2/layout/IconCircleList"/>
    <dgm:cxn modelId="{A74A47C5-F09C-4A0C-9F9B-70D1B1065971}" type="presParOf" srcId="{7FD88004-3799-44C2-A838-4F93F544760F}" destId="{B7602296-D680-4F41-BEDE-ECC4A475E137}" srcOrd="6" destOrd="0" presId="urn:microsoft.com/office/officeart/2018/2/layout/IconCircleList"/>
    <dgm:cxn modelId="{245E39C8-B2E0-4156-B845-1ECA43B89947}" type="presParOf" srcId="{B7602296-D680-4F41-BEDE-ECC4A475E137}" destId="{39D11528-CC79-410F-A13B-154CA98383F3}" srcOrd="0" destOrd="0" presId="urn:microsoft.com/office/officeart/2018/2/layout/IconCircleList"/>
    <dgm:cxn modelId="{EFFE78EB-DB32-4DB1-A1AD-65EC2B7CD3C6}" type="presParOf" srcId="{B7602296-D680-4F41-BEDE-ECC4A475E137}" destId="{56FD5211-0673-4C6B-BF2B-BAB23477D3AA}" srcOrd="1" destOrd="0" presId="urn:microsoft.com/office/officeart/2018/2/layout/IconCircleList"/>
    <dgm:cxn modelId="{3D590EF0-E946-478F-8518-3CF52848381B}" type="presParOf" srcId="{B7602296-D680-4F41-BEDE-ECC4A475E137}" destId="{C50DA60B-6C5B-4B0D-8F97-54D368488A2A}" srcOrd="2" destOrd="0" presId="urn:microsoft.com/office/officeart/2018/2/layout/IconCircleList"/>
    <dgm:cxn modelId="{921A7A55-D6C5-4944-8973-ED43B2257781}" type="presParOf" srcId="{B7602296-D680-4F41-BEDE-ECC4A475E137}" destId="{AF2B4876-3683-4D11-822A-FF1DC4AC6C03}" srcOrd="3" destOrd="0" presId="urn:microsoft.com/office/officeart/2018/2/layout/IconCircleList"/>
    <dgm:cxn modelId="{CFF97350-CF40-455E-B459-23B99F28379D}" type="presParOf" srcId="{7FD88004-3799-44C2-A838-4F93F544760F}" destId="{FBCE02F7-721F-4BBC-AC8C-79770C4DC5C7}" srcOrd="7" destOrd="0" presId="urn:microsoft.com/office/officeart/2018/2/layout/IconCircleList"/>
    <dgm:cxn modelId="{132D0BA1-022F-44D4-9C01-97EE44352D0E}" type="presParOf" srcId="{7FD88004-3799-44C2-A838-4F93F544760F}" destId="{7D48AA4C-E806-49A2-B25D-6D1652CF59AB}" srcOrd="8" destOrd="0" presId="urn:microsoft.com/office/officeart/2018/2/layout/IconCircleList"/>
    <dgm:cxn modelId="{EB3D10FE-96D7-4B87-8ABF-E15F3DE91125}" type="presParOf" srcId="{7D48AA4C-E806-49A2-B25D-6D1652CF59AB}" destId="{9863D9FD-BD4E-4891-B655-5EDB0557925B}" srcOrd="0" destOrd="0" presId="urn:microsoft.com/office/officeart/2018/2/layout/IconCircleList"/>
    <dgm:cxn modelId="{348AEB10-00F3-426B-A56C-6B43E9D3C9B7}" type="presParOf" srcId="{7D48AA4C-E806-49A2-B25D-6D1652CF59AB}" destId="{7D57E9EF-71D4-47BE-9C8E-93560C36AF52}" srcOrd="1" destOrd="0" presId="urn:microsoft.com/office/officeart/2018/2/layout/IconCircleList"/>
    <dgm:cxn modelId="{6049B66E-5D5D-4E9E-88AB-7A0969510795}" type="presParOf" srcId="{7D48AA4C-E806-49A2-B25D-6D1652CF59AB}" destId="{3052BF2E-4165-491C-A736-DBFCF9394676}" srcOrd="2" destOrd="0" presId="urn:microsoft.com/office/officeart/2018/2/layout/IconCircleList"/>
    <dgm:cxn modelId="{EB366559-AD36-4D54-923F-5CE312FC81D3}" type="presParOf" srcId="{7D48AA4C-E806-49A2-B25D-6D1652CF59AB}" destId="{2AA921B0-A0EE-4BE3-9A16-BBBFC3AAF5CB}" srcOrd="3" destOrd="0" presId="urn:microsoft.com/office/officeart/2018/2/layout/IconCircleList"/>
    <dgm:cxn modelId="{FBA3ADB0-5E79-43D6-B806-619DD02B1196}" type="presParOf" srcId="{7FD88004-3799-44C2-A838-4F93F544760F}" destId="{49684C9E-08CE-4B23-B1FD-B0D0470EB784}" srcOrd="9" destOrd="0" presId="urn:microsoft.com/office/officeart/2018/2/layout/IconCircleList"/>
    <dgm:cxn modelId="{7BBCF0C0-1122-41BD-A641-64A58C298706}" type="presParOf" srcId="{7FD88004-3799-44C2-A838-4F93F544760F}" destId="{CD741AAB-D349-472D-9B4F-2F98C9E66DDC}" srcOrd="10" destOrd="0" presId="urn:microsoft.com/office/officeart/2018/2/layout/IconCircleList"/>
    <dgm:cxn modelId="{83A066F8-B6BD-45C0-BE9A-A0181795C8BC}" type="presParOf" srcId="{CD741AAB-D349-472D-9B4F-2F98C9E66DDC}" destId="{F0394A72-4F14-4931-A0FD-1ADA0A7BEF7F}" srcOrd="0" destOrd="0" presId="urn:microsoft.com/office/officeart/2018/2/layout/IconCircleList"/>
    <dgm:cxn modelId="{5C4C8353-1873-41CA-BB14-6DAA3266D9D0}" type="presParOf" srcId="{CD741AAB-D349-472D-9B4F-2F98C9E66DDC}" destId="{E4F5EA83-648A-499E-87C1-055DCC86C513}" srcOrd="1" destOrd="0" presId="urn:microsoft.com/office/officeart/2018/2/layout/IconCircleList"/>
    <dgm:cxn modelId="{5B476758-9FE4-4D71-8B14-4308DF91E570}" type="presParOf" srcId="{CD741AAB-D349-472D-9B4F-2F98C9E66DDC}" destId="{5201B979-2977-4A8A-8E71-F3665521B3EC}" srcOrd="2" destOrd="0" presId="urn:microsoft.com/office/officeart/2018/2/layout/IconCircleList"/>
    <dgm:cxn modelId="{D8DAD270-BC90-4161-B0A8-61E1ABA82FAF}" type="presParOf" srcId="{CD741AAB-D349-472D-9B4F-2F98C9E66DDC}" destId="{CCC71485-EDC3-4FEA-B3BA-211D6E99783B}" srcOrd="3" destOrd="0" presId="urn:microsoft.com/office/officeart/2018/2/layout/IconCircleList"/>
    <dgm:cxn modelId="{E5B41286-5528-4715-93F6-D23862837D1E}" type="presParOf" srcId="{7FD88004-3799-44C2-A838-4F93F544760F}" destId="{50C36630-E4F0-48F3-A06F-020566335C79}" srcOrd="11" destOrd="0" presId="urn:microsoft.com/office/officeart/2018/2/layout/IconCircleList"/>
    <dgm:cxn modelId="{E977C5D0-8920-4F91-9C28-F3987F90CCC9}" type="presParOf" srcId="{7FD88004-3799-44C2-A838-4F93F544760F}" destId="{19D695AD-789F-44C0-A9BE-DD254D34CFFD}" srcOrd="12" destOrd="0" presId="urn:microsoft.com/office/officeart/2018/2/layout/IconCircleList"/>
    <dgm:cxn modelId="{6A59AFFB-8CAE-4676-9E57-D8F3DC021F45}" type="presParOf" srcId="{19D695AD-789F-44C0-A9BE-DD254D34CFFD}" destId="{288E7AAA-D8CD-424A-BADA-A58C76DA0C53}" srcOrd="0" destOrd="0" presId="urn:microsoft.com/office/officeart/2018/2/layout/IconCircleList"/>
    <dgm:cxn modelId="{01C3492B-A33E-4CCB-B8B6-56C566B55577}" type="presParOf" srcId="{19D695AD-789F-44C0-A9BE-DD254D34CFFD}" destId="{4709AEE3-D087-41EC-8F0F-480109A3622C}" srcOrd="1" destOrd="0" presId="urn:microsoft.com/office/officeart/2018/2/layout/IconCircleList"/>
    <dgm:cxn modelId="{183CA30A-0BF5-4719-9C19-BDDFF27E8ADC}" type="presParOf" srcId="{19D695AD-789F-44C0-A9BE-DD254D34CFFD}" destId="{E5F0B42C-9F8A-4D92-86D8-5850F4ADD371}" srcOrd="2" destOrd="0" presId="urn:microsoft.com/office/officeart/2018/2/layout/IconCircleList"/>
    <dgm:cxn modelId="{77D70374-C5F3-4121-922D-8709E6A7BBD2}" type="presParOf" srcId="{19D695AD-789F-44C0-A9BE-DD254D34CFFD}" destId="{AA3BD000-8338-44DD-B2C5-06B0C95CF60E}" srcOrd="3" destOrd="0" presId="urn:microsoft.com/office/officeart/2018/2/layout/IconCircleList"/>
    <dgm:cxn modelId="{535E6E7E-078A-4C0A-A6D1-1E41D86019FC}" type="presParOf" srcId="{7FD88004-3799-44C2-A838-4F93F544760F}" destId="{03825BF6-23C9-4FE2-89B5-945101105FC3}" srcOrd="13" destOrd="0" presId="urn:microsoft.com/office/officeart/2018/2/layout/IconCircleList"/>
    <dgm:cxn modelId="{53A58E40-C291-4AB0-858A-E1519C25D50D}" type="presParOf" srcId="{7FD88004-3799-44C2-A838-4F93F544760F}" destId="{3C42C073-BFEC-4C68-9872-9A2AE66FC88A}" srcOrd="14" destOrd="0" presId="urn:microsoft.com/office/officeart/2018/2/layout/IconCircleList"/>
    <dgm:cxn modelId="{4A9DC652-6165-4C1D-80AB-433860C099D2}" type="presParOf" srcId="{3C42C073-BFEC-4C68-9872-9A2AE66FC88A}" destId="{736212C5-97E6-4366-BD8B-39197CBF047E}" srcOrd="0" destOrd="0" presId="urn:microsoft.com/office/officeart/2018/2/layout/IconCircleList"/>
    <dgm:cxn modelId="{0A04F454-A1E0-4428-B109-C87B0C0F6149}" type="presParOf" srcId="{3C42C073-BFEC-4C68-9872-9A2AE66FC88A}" destId="{45DCB8AA-469B-4873-932E-18D07371361C}" srcOrd="1" destOrd="0" presId="urn:microsoft.com/office/officeart/2018/2/layout/IconCircleList"/>
    <dgm:cxn modelId="{4FD79143-BCC1-40BD-92CC-8E1D95A0F956}" type="presParOf" srcId="{3C42C073-BFEC-4C68-9872-9A2AE66FC88A}" destId="{8824C116-4BB9-4593-8F62-C2FCE141568E}" srcOrd="2" destOrd="0" presId="urn:microsoft.com/office/officeart/2018/2/layout/IconCircleList"/>
    <dgm:cxn modelId="{9A9A20BF-6433-4DEF-AC5B-D61FC8269336}" type="presParOf" srcId="{3C42C073-BFEC-4C68-9872-9A2AE66FC88A}" destId="{75892CCC-B990-46F6-9CDC-11317FBD29FE}" srcOrd="3" destOrd="0" presId="urn:microsoft.com/office/officeart/2018/2/layout/IconCircleList"/>
    <dgm:cxn modelId="{5E8597EC-EBBB-4369-B552-C6BD353D1610}" type="presParOf" srcId="{7FD88004-3799-44C2-A838-4F93F544760F}" destId="{01A694FA-6DB2-414D-AB71-282CFBE7B8C2}" srcOrd="15" destOrd="0" presId="urn:microsoft.com/office/officeart/2018/2/layout/IconCircleList"/>
    <dgm:cxn modelId="{13E99B7A-D693-4E12-AE11-5C0430F8CF72}" type="presParOf" srcId="{7FD88004-3799-44C2-A838-4F93F544760F}" destId="{B909B0F5-EB74-48D5-B800-4DE47AAF9630}" srcOrd="16" destOrd="0" presId="urn:microsoft.com/office/officeart/2018/2/layout/IconCircleList"/>
    <dgm:cxn modelId="{5C0E7539-1D63-4B9A-8536-3F35F6552E78}" type="presParOf" srcId="{B909B0F5-EB74-48D5-B800-4DE47AAF9630}" destId="{77B8C75B-5261-4905-9FEC-87DD672F0769}" srcOrd="0" destOrd="0" presId="urn:microsoft.com/office/officeart/2018/2/layout/IconCircleList"/>
    <dgm:cxn modelId="{918086F1-BEA8-4C33-96E7-415DB0DD2D44}" type="presParOf" srcId="{B909B0F5-EB74-48D5-B800-4DE47AAF9630}" destId="{B379A725-EC68-456F-944D-A69970B6692C}" srcOrd="1" destOrd="0" presId="urn:microsoft.com/office/officeart/2018/2/layout/IconCircleList"/>
    <dgm:cxn modelId="{C3519059-D1C3-40FA-B7F8-3FDDBE9B1D79}" type="presParOf" srcId="{B909B0F5-EB74-48D5-B800-4DE47AAF9630}" destId="{8F6ED57F-FAA0-4604-AFCF-BB66DC7A5968}" srcOrd="2" destOrd="0" presId="urn:microsoft.com/office/officeart/2018/2/layout/IconCircleList"/>
    <dgm:cxn modelId="{532EBFCC-0456-4B9D-8575-89271BDF9D50}" type="presParOf" srcId="{B909B0F5-EB74-48D5-B800-4DE47AAF9630}" destId="{BC0BF5A8-F84E-477C-85B0-B564A5A8AE6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DDA2AF-533E-4F9C-B35D-019669ACE674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56C2798A-733E-4E76-9D3B-B58AEF7137F7}">
      <dgm:prSet phldrT="[Text]"/>
      <dgm:spPr/>
      <dgm:t>
        <a:bodyPr/>
        <a:lstStyle/>
        <a:p>
          <a:r>
            <a:rPr lang="en-GB" dirty="0"/>
            <a:t>Quantitative measures</a:t>
          </a:r>
        </a:p>
      </dgm:t>
    </dgm:pt>
    <dgm:pt modelId="{C80096B7-237A-472D-B6F9-C9B5BE0D06B6}" type="parTrans" cxnId="{2698CC09-E5B2-45A4-B33D-E7676924C846}">
      <dgm:prSet/>
      <dgm:spPr/>
      <dgm:t>
        <a:bodyPr/>
        <a:lstStyle/>
        <a:p>
          <a:endParaRPr lang="en-GB"/>
        </a:p>
      </dgm:t>
    </dgm:pt>
    <dgm:pt modelId="{C1B7E189-E3CF-48B6-83AB-9E1C12C80B82}" type="sibTrans" cxnId="{2698CC09-E5B2-45A4-B33D-E7676924C846}">
      <dgm:prSet/>
      <dgm:spPr/>
      <dgm:t>
        <a:bodyPr/>
        <a:lstStyle/>
        <a:p>
          <a:endParaRPr lang="en-GB"/>
        </a:p>
      </dgm:t>
    </dgm:pt>
    <dgm:pt modelId="{3C028CCA-17B7-4021-8800-A650ECD2982E}">
      <dgm:prSet phldrT="[Text]"/>
      <dgm:spPr/>
      <dgm:t>
        <a:bodyPr/>
        <a:lstStyle/>
        <a:p>
          <a:r>
            <a:rPr lang="en-GB" dirty="0"/>
            <a:t>Qualitative measures</a:t>
          </a:r>
        </a:p>
      </dgm:t>
    </dgm:pt>
    <dgm:pt modelId="{CC7C1935-D58D-453B-A65F-6752A37B44D8}" type="parTrans" cxnId="{E169EF47-2BCB-4B5C-A0C4-1AFDFB6AF472}">
      <dgm:prSet/>
      <dgm:spPr/>
      <dgm:t>
        <a:bodyPr/>
        <a:lstStyle/>
        <a:p>
          <a:endParaRPr lang="en-GB"/>
        </a:p>
      </dgm:t>
    </dgm:pt>
    <dgm:pt modelId="{594E5A11-361C-4E12-803A-E42E81007A03}" type="sibTrans" cxnId="{E169EF47-2BCB-4B5C-A0C4-1AFDFB6AF472}">
      <dgm:prSet/>
      <dgm:spPr/>
      <dgm:t>
        <a:bodyPr/>
        <a:lstStyle/>
        <a:p>
          <a:endParaRPr lang="en-GB"/>
        </a:p>
      </dgm:t>
    </dgm:pt>
    <dgm:pt modelId="{5B0F332A-AFC0-4144-8A12-A40E95F8C6D2}">
      <dgm:prSet phldrT="[Text]"/>
      <dgm:spPr/>
      <dgm:t>
        <a:bodyPr/>
        <a:lstStyle/>
        <a:p>
          <a:r>
            <a:rPr lang="en-GB" dirty="0"/>
            <a:t>Journal Impact Factor</a:t>
          </a:r>
        </a:p>
      </dgm:t>
    </dgm:pt>
    <dgm:pt modelId="{892D5B50-6048-4656-BE66-94853E504496}" type="parTrans" cxnId="{7569719A-F068-45F8-A063-C90D3268FC28}">
      <dgm:prSet/>
      <dgm:spPr/>
      <dgm:t>
        <a:bodyPr/>
        <a:lstStyle/>
        <a:p>
          <a:endParaRPr lang="en-GB"/>
        </a:p>
      </dgm:t>
    </dgm:pt>
    <dgm:pt modelId="{6ED48F54-BB61-4100-BD8F-BC97A070A6C8}" type="sibTrans" cxnId="{7569719A-F068-45F8-A063-C90D3268FC28}">
      <dgm:prSet/>
      <dgm:spPr/>
      <dgm:t>
        <a:bodyPr/>
        <a:lstStyle/>
        <a:p>
          <a:endParaRPr lang="en-GB"/>
        </a:p>
      </dgm:t>
    </dgm:pt>
    <dgm:pt modelId="{B65C8DC3-C79F-4F10-A1BC-66D2EFF2939D}">
      <dgm:prSet phldrT="[Text]"/>
      <dgm:spPr/>
      <dgm:t>
        <a:bodyPr/>
        <a:lstStyle/>
        <a:p>
          <a:r>
            <a:rPr lang="en-GB" dirty="0"/>
            <a:t>H-Index</a:t>
          </a:r>
        </a:p>
      </dgm:t>
    </dgm:pt>
    <dgm:pt modelId="{D0DF9228-C5DF-476A-8DC9-51A37B065917}" type="parTrans" cxnId="{1A77C536-CEE0-4D07-BCD0-81018F955020}">
      <dgm:prSet/>
      <dgm:spPr/>
      <dgm:t>
        <a:bodyPr/>
        <a:lstStyle/>
        <a:p>
          <a:endParaRPr lang="en-GB"/>
        </a:p>
      </dgm:t>
    </dgm:pt>
    <dgm:pt modelId="{2A010D70-AA8F-4AE3-AD8F-F1449FE4712D}" type="sibTrans" cxnId="{1A77C536-CEE0-4D07-BCD0-81018F955020}">
      <dgm:prSet/>
      <dgm:spPr/>
      <dgm:t>
        <a:bodyPr/>
        <a:lstStyle/>
        <a:p>
          <a:endParaRPr lang="en-GB"/>
        </a:p>
      </dgm:t>
    </dgm:pt>
    <dgm:pt modelId="{460854DB-2FD2-4045-AF1B-7462D4D30286}">
      <dgm:prSet phldrT="[Text]"/>
      <dgm:spPr/>
      <dgm:t>
        <a:bodyPr/>
        <a:lstStyle/>
        <a:p>
          <a:r>
            <a:rPr lang="en-GB" dirty="0"/>
            <a:t>Altmetrics</a:t>
          </a:r>
        </a:p>
      </dgm:t>
    </dgm:pt>
    <dgm:pt modelId="{531F4960-E1D1-4024-9ECA-88E288109C72}" type="parTrans" cxnId="{818EC06A-ECD7-4664-A7DD-B6CC8080B161}">
      <dgm:prSet/>
      <dgm:spPr/>
      <dgm:t>
        <a:bodyPr/>
        <a:lstStyle/>
        <a:p>
          <a:endParaRPr lang="en-GB"/>
        </a:p>
      </dgm:t>
    </dgm:pt>
    <dgm:pt modelId="{1653DEF0-CF6F-45F5-9173-769B63FC0F16}" type="sibTrans" cxnId="{818EC06A-ECD7-4664-A7DD-B6CC8080B161}">
      <dgm:prSet/>
      <dgm:spPr/>
      <dgm:t>
        <a:bodyPr/>
        <a:lstStyle/>
        <a:p>
          <a:endParaRPr lang="en-GB"/>
        </a:p>
      </dgm:t>
    </dgm:pt>
    <dgm:pt modelId="{939A9270-79D2-4797-9E86-CC93D905ACD0}">
      <dgm:prSet phldrT="[Text]"/>
      <dgm:spPr/>
      <dgm:t>
        <a:bodyPr/>
        <a:lstStyle/>
        <a:p>
          <a:r>
            <a:rPr lang="en-GB" dirty="0"/>
            <a:t>Peer review</a:t>
          </a:r>
        </a:p>
      </dgm:t>
    </dgm:pt>
    <dgm:pt modelId="{C427A741-24E3-44B1-99FD-3411CB4311F0}" type="parTrans" cxnId="{7FCBD37E-2019-4D64-BD4F-A05EF149B0B1}">
      <dgm:prSet/>
      <dgm:spPr/>
      <dgm:t>
        <a:bodyPr/>
        <a:lstStyle/>
        <a:p>
          <a:endParaRPr lang="en-GB"/>
        </a:p>
      </dgm:t>
    </dgm:pt>
    <dgm:pt modelId="{728925D1-FF50-4AAB-9DBF-554924F8C0BA}" type="sibTrans" cxnId="{7FCBD37E-2019-4D64-BD4F-A05EF149B0B1}">
      <dgm:prSet/>
      <dgm:spPr/>
      <dgm:t>
        <a:bodyPr/>
        <a:lstStyle/>
        <a:p>
          <a:endParaRPr lang="en-GB"/>
        </a:p>
      </dgm:t>
    </dgm:pt>
    <dgm:pt modelId="{5A964840-80DF-40E4-839D-BB40DF0AEE0B}">
      <dgm:prSet phldrT="[Text]"/>
      <dgm:spPr/>
      <dgm:t>
        <a:bodyPr/>
        <a:lstStyle/>
        <a:p>
          <a:r>
            <a:rPr lang="en-GB" dirty="0"/>
            <a:t>Public/Patient engagement</a:t>
          </a:r>
        </a:p>
      </dgm:t>
    </dgm:pt>
    <dgm:pt modelId="{A30F573E-00ED-4C32-9517-6F961DD46017}" type="parTrans" cxnId="{304DD2D3-810C-4B55-B141-879E76DD0AB0}">
      <dgm:prSet/>
      <dgm:spPr/>
      <dgm:t>
        <a:bodyPr/>
        <a:lstStyle/>
        <a:p>
          <a:endParaRPr lang="en-GB"/>
        </a:p>
      </dgm:t>
    </dgm:pt>
    <dgm:pt modelId="{CC697221-AFA4-4CC6-9C46-46A887B2A25B}" type="sibTrans" cxnId="{304DD2D3-810C-4B55-B141-879E76DD0AB0}">
      <dgm:prSet/>
      <dgm:spPr/>
      <dgm:t>
        <a:bodyPr/>
        <a:lstStyle/>
        <a:p>
          <a:endParaRPr lang="en-GB"/>
        </a:p>
      </dgm:t>
    </dgm:pt>
    <dgm:pt modelId="{7A0B5FD9-7160-4130-A704-07A8D2128F29}">
      <dgm:prSet phldrT="[Text]"/>
      <dgm:spPr/>
      <dgm:t>
        <a:bodyPr/>
        <a:lstStyle/>
        <a:p>
          <a:r>
            <a:rPr lang="en-GB" dirty="0"/>
            <a:t>Impact case studies</a:t>
          </a:r>
        </a:p>
      </dgm:t>
    </dgm:pt>
    <dgm:pt modelId="{ED9D9B43-F650-4943-B490-FD1E157AE6C1}" type="parTrans" cxnId="{C394D2DC-9200-4975-9812-B2FD28C7AEC3}">
      <dgm:prSet/>
      <dgm:spPr/>
      <dgm:t>
        <a:bodyPr/>
        <a:lstStyle/>
        <a:p>
          <a:endParaRPr lang="en-GB"/>
        </a:p>
      </dgm:t>
    </dgm:pt>
    <dgm:pt modelId="{C98EFEAC-9B5D-41EF-B681-64844D271CC8}" type="sibTrans" cxnId="{C394D2DC-9200-4975-9812-B2FD28C7AEC3}">
      <dgm:prSet/>
      <dgm:spPr/>
      <dgm:t>
        <a:bodyPr/>
        <a:lstStyle/>
        <a:p>
          <a:endParaRPr lang="en-GB"/>
        </a:p>
      </dgm:t>
    </dgm:pt>
    <dgm:pt modelId="{1FE90072-4FF4-4E5B-836F-8347C92332B0}" type="pres">
      <dgm:prSet presAssocID="{C7DDA2AF-533E-4F9C-B35D-019669ACE674}" presName="compositeShape" presStyleCnt="0">
        <dgm:presLayoutVars>
          <dgm:chMax val="7"/>
          <dgm:dir/>
          <dgm:resizeHandles val="exact"/>
        </dgm:presLayoutVars>
      </dgm:prSet>
      <dgm:spPr/>
    </dgm:pt>
    <dgm:pt modelId="{E7760C48-742D-42E8-B3C6-3D9C3BDE8E5C}" type="pres">
      <dgm:prSet presAssocID="{56C2798A-733E-4E76-9D3B-B58AEF7137F7}" presName="circ1" presStyleLbl="vennNode1" presStyleIdx="0" presStyleCnt="2"/>
      <dgm:spPr/>
      <dgm:t>
        <a:bodyPr/>
        <a:lstStyle/>
        <a:p>
          <a:endParaRPr lang="en-US"/>
        </a:p>
      </dgm:t>
    </dgm:pt>
    <dgm:pt modelId="{E9EEF3E3-D21F-4A83-A491-590FFC0966CA}" type="pres">
      <dgm:prSet presAssocID="{56C2798A-733E-4E76-9D3B-B58AEF7137F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77860-E3CD-4082-B9DD-93CE79F2E254}" type="pres">
      <dgm:prSet presAssocID="{3C028CCA-17B7-4021-8800-A650ECD2982E}" presName="circ2" presStyleLbl="vennNode1" presStyleIdx="1" presStyleCnt="2"/>
      <dgm:spPr/>
      <dgm:t>
        <a:bodyPr/>
        <a:lstStyle/>
        <a:p>
          <a:endParaRPr lang="en-US"/>
        </a:p>
      </dgm:t>
    </dgm:pt>
    <dgm:pt modelId="{53766CAB-5E30-46D4-A33D-19DDFA5C063E}" type="pres">
      <dgm:prSet presAssocID="{3C028CCA-17B7-4021-8800-A650ECD2982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F2E90E-8517-4FF6-88F7-F281BC9B629F}" type="presOf" srcId="{56C2798A-733E-4E76-9D3B-B58AEF7137F7}" destId="{E7760C48-742D-42E8-B3C6-3D9C3BDE8E5C}" srcOrd="0" destOrd="0" presId="urn:microsoft.com/office/officeart/2005/8/layout/venn1"/>
    <dgm:cxn modelId="{0D989FA5-D939-4876-B38D-049E21AC5509}" type="presOf" srcId="{7A0B5FD9-7160-4130-A704-07A8D2128F29}" destId="{B8777860-E3CD-4082-B9DD-93CE79F2E254}" srcOrd="0" destOrd="3" presId="urn:microsoft.com/office/officeart/2005/8/layout/venn1"/>
    <dgm:cxn modelId="{6A2CC2FA-0928-486A-A2FB-CB5E54283DB9}" type="presOf" srcId="{B65C8DC3-C79F-4F10-A1BC-66D2EFF2939D}" destId="{E7760C48-742D-42E8-B3C6-3D9C3BDE8E5C}" srcOrd="0" destOrd="2" presId="urn:microsoft.com/office/officeart/2005/8/layout/venn1"/>
    <dgm:cxn modelId="{AD3EF6DA-A12E-4FC3-9619-64609534DA80}" type="presOf" srcId="{3C028CCA-17B7-4021-8800-A650ECD2982E}" destId="{B8777860-E3CD-4082-B9DD-93CE79F2E254}" srcOrd="0" destOrd="0" presId="urn:microsoft.com/office/officeart/2005/8/layout/venn1"/>
    <dgm:cxn modelId="{F9807381-9698-4F3D-98F4-0998A883CF3C}" type="presOf" srcId="{5A964840-80DF-40E4-839D-BB40DF0AEE0B}" destId="{B8777860-E3CD-4082-B9DD-93CE79F2E254}" srcOrd="0" destOrd="2" presId="urn:microsoft.com/office/officeart/2005/8/layout/venn1"/>
    <dgm:cxn modelId="{C27A5CE2-A28C-442D-B930-6381BBA163BA}" type="presOf" srcId="{56C2798A-733E-4E76-9D3B-B58AEF7137F7}" destId="{E9EEF3E3-D21F-4A83-A491-590FFC0966CA}" srcOrd="1" destOrd="0" presId="urn:microsoft.com/office/officeart/2005/8/layout/venn1"/>
    <dgm:cxn modelId="{7569719A-F068-45F8-A063-C90D3268FC28}" srcId="{56C2798A-733E-4E76-9D3B-B58AEF7137F7}" destId="{5B0F332A-AFC0-4144-8A12-A40E95F8C6D2}" srcOrd="0" destOrd="0" parTransId="{892D5B50-6048-4656-BE66-94853E504496}" sibTransId="{6ED48F54-BB61-4100-BD8F-BC97A070A6C8}"/>
    <dgm:cxn modelId="{1A77C536-CEE0-4D07-BCD0-81018F955020}" srcId="{56C2798A-733E-4E76-9D3B-B58AEF7137F7}" destId="{B65C8DC3-C79F-4F10-A1BC-66D2EFF2939D}" srcOrd="1" destOrd="0" parTransId="{D0DF9228-C5DF-476A-8DC9-51A37B065917}" sibTransId="{2A010D70-AA8F-4AE3-AD8F-F1449FE4712D}"/>
    <dgm:cxn modelId="{7FCBD37E-2019-4D64-BD4F-A05EF149B0B1}" srcId="{3C028CCA-17B7-4021-8800-A650ECD2982E}" destId="{939A9270-79D2-4797-9E86-CC93D905ACD0}" srcOrd="0" destOrd="0" parTransId="{C427A741-24E3-44B1-99FD-3411CB4311F0}" sibTransId="{728925D1-FF50-4AAB-9DBF-554924F8C0BA}"/>
    <dgm:cxn modelId="{304DD2D3-810C-4B55-B141-879E76DD0AB0}" srcId="{3C028CCA-17B7-4021-8800-A650ECD2982E}" destId="{5A964840-80DF-40E4-839D-BB40DF0AEE0B}" srcOrd="1" destOrd="0" parTransId="{A30F573E-00ED-4C32-9517-6F961DD46017}" sibTransId="{CC697221-AFA4-4CC6-9C46-46A887B2A25B}"/>
    <dgm:cxn modelId="{E1F97541-AD75-44EF-A0FB-EEC6455AAE6C}" type="presOf" srcId="{5A964840-80DF-40E4-839D-BB40DF0AEE0B}" destId="{53766CAB-5E30-46D4-A33D-19DDFA5C063E}" srcOrd="1" destOrd="2" presId="urn:microsoft.com/office/officeart/2005/8/layout/venn1"/>
    <dgm:cxn modelId="{25238C6E-C8F4-469A-BD15-F3BF973EE9E8}" type="presOf" srcId="{5B0F332A-AFC0-4144-8A12-A40E95F8C6D2}" destId="{E9EEF3E3-D21F-4A83-A491-590FFC0966CA}" srcOrd="1" destOrd="1" presId="urn:microsoft.com/office/officeart/2005/8/layout/venn1"/>
    <dgm:cxn modelId="{E169EF47-2BCB-4B5C-A0C4-1AFDFB6AF472}" srcId="{C7DDA2AF-533E-4F9C-B35D-019669ACE674}" destId="{3C028CCA-17B7-4021-8800-A650ECD2982E}" srcOrd="1" destOrd="0" parTransId="{CC7C1935-D58D-453B-A65F-6752A37B44D8}" sibTransId="{594E5A11-361C-4E12-803A-E42E81007A03}"/>
    <dgm:cxn modelId="{ECB6B149-DE85-4362-970E-0EEF3FD79D34}" type="presOf" srcId="{7A0B5FD9-7160-4130-A704-07A8D2128F29}" destId="{53766CAB-5E30-46D4-A33D-19DDFA5C063E}" srcOrd="1" destOrd="3" presId="urn:microsoft.com/office/officeart/2005/8/layout/venn1"/>
    <dgm:cxn modelId="{DC05ADDB-6DB5-4146-AF2B-BDDA725BD038}" type="presOf" srcId="{C7DDA2AF-533E-4F9C-B35D-019669ACE674}" destId="{1FE90072-4FF4-4E5B-836F-8347C92332B0}" srcOrd="0" destOrd="0" presId="urn:microsoft.com/office/officeart/2005/8/layout/venn1"/>
    <dgm:cxn modelId="{77AC7BC1-C440-474D-8FEB-2834E9417EBC}" type="presOf" srcId="{939A9270-79D2-4797-9E86-CC93D905ACD0}" destId="{B8777860-E3CD-4082-B9DD-93CE79F2E254}" srcOrd="0" destOrd="1" presId="urn:microsoft.com/office/officeart/2005/8/layout/venn1"/>
    <dgm:cxn modelId="{3D3175A8-C10B-4D3F-AC0F-DD5841194EA4}" type="presOf" srcId="{5B0F332A-AFC0-4144-8A12-A40E95F8C6D2}" destId="{E7760C48-742D-42E8-B3C6-3D9C3BDE8E5C}" srcOrd="0" destOrd="1" presId="urn:microsoft.com/office/officeart/2005/8/layout/venn1"/>
    <dgm:cxn modelId="{818EC06A-ECD7-4664-A7DD-B6CC8080B161}" srcId="{56C2798A-733E-4E76-9D3B-B58AEF7137F7}" destId="{460854DB-2FD2-4045-AF1B-7462D4D30286}" srcOrd="2" destOrd="0" parTransId="{531F4960-E1D1-4024-9ECA-88E288109C72}" sibTransId="{1653DEF0-CF6F-45F5-9173-769B63FC0F16}"/>
    <dgm:cxn modelId="{96FD746E-7D0A-46A2-A319-4A9553D77E27}" type="presOf" srcId="{460854DB-2FD2-4045-AF1B-7462D4D30286}" destId="{E7760C48-742D-42E8-B3C6-3D9C3BDE8E5C}" srcOrd="0" destOrd="3" presId="urn:microsoft.com/office/officeart/2005/8/layout/venn1"/>
    <dgm:cxn modelId="{C919A46B-8E9A-4D60-9A75-94C7517AED80}" type="presOf" srcId="{3C028CCA-17B7-4021-8800-A650ECD2982E}" destId="{53766CAB-5E30-46D4-A33D-19DDFA5C063E}" srcOrd="1" destOrd="0" presId="urn:microsoft.com/office/officeart/2005/8/layout/venn1"/>
    <dgm:cxn modelId="{2698CC09-E5B2-45A4-B33D-E7676924C846}" srcId="{C7DDA2AF-533E-4F9C-B35D-019669ACE674}" destId="{56C2798A-733E-4E76-9D3B-B58AEF7137F7}" srcOrd="0" destOrd="0" parTransId="{C80096B7-237A-472D-B6F9-C9B5BE0D06B6}" sibTransId="{C1B7E189-E3CF-48B6-83AB-9E1C12C80B82}"/>
    <dgm:cxn modelId="{FAAE8840-0AD5-4826-999F-A65F7DE4BD9C}" type="presOf" srcId="{460854DB-2FD2-4045-AF1B-7462D4D30286}" destId="{E9EEF3E3-D21F-4A83-A491-590FFC0966CA}" srcOrd="1" destOrd="3" presId="urn:microsoft.com/office/officeart/2005/8/layout/venn1"/>
    <dgm:cxn modelId="{C394D2DC-9200-4975-9812-B2FD28C7AEC3}" srcId="{3C028CCA-17B7-4021-8800-A650ECD2982E}" destId="{7A0B5FD9-7160-4130-A704-07A8D2128F29}" srcOrd="2" destOrd="0" parTransId="{ED9D9B43-F650-4943-B490-FD1E157AE6C1}" sibTransId="{C98EFEAC-9B5D-41EF-B681-64844D271CC8}"/>
    <dgm:cxn modelId="{7AC76DDE-D956-4DE8-9F21-3DEF7440B63C}" type="presOf" srcId="{B65C8DC3-C79F-4F10-A1BC-66D2EFF2939D}" destId="{E9EEF3E3-D21F-4A83-A491-590FFC0966CA}" srcOrd="1" destOrd="2" presId="urn:microsoft.com/office/officeart/2005/8/layout/venn1"/>
    <dgm:cxn modelId="{982EC255-7FCC-4767-9F6D-22E0189E0E0F}" type="presOf" srcId="{939A9270-79D2-4797-9E86-CC93D905ACD0}" destId="{53766CAB-5E30-46D4-A33D-19DDFA5C063E}" srcOrd="1" destOrd="1" presId="urn:microsoft.com/office/officeart/2005/8/layout/venn1"/>
    <dgm:cxn modelId="{728B1C43-3261-48BF-ADCA-7A447EB5BD08}" type="presParOf" srcId="{1FE90072-4FF4-4E5B-836F-8347C92332B0}" destId="{E7760C48-742D-42E8-B3C6-3D9C3BDE8E5C}" srcOrd="0" destOrd="0" presId="urn:microsoft.com/office/officeart/2005/8/layout/venn1"/>
    <dgm:cxn modelId="{C1874401-C325-432D-AC4E-C36C7B962DD1}" type="presParOf" srcId="{1FE90072-4FF4-4E5B-836F-8347C92332B0}" destId="{E9EEF3E3-D21F-4A83-A491-590FFC0966CA}" srcOrd="1" destOrd="0" presId="urn:microsoft.com/office/officeart/2005/8/layout/venn1"/>
    <dgm:cxn modelId="{60EB63FB-4D6F-4EEC-87D8-365FB65FF461}" type="presParOf" srcId="{1FE90072-4FF4-4E5B-836F-8347C92332B0}" destId="{B8777860-E3CD-4082-B9DD-93CE79F2E254}" srcOrd="2" destOrd="0" presId="urn:microsoft.com/office/officeart/2005/8/layout/venn1"/>
    <dgm:cxn modelId="{98201380-929F-41BF-9355-07726E728BD2}" type="presParOf" srcId="{1FE90072-4FF4-4E5B-836F-8347C92332B0}" destId="{53766CAB-5E30-46D4-A33D-19DDFA5C063E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78C8B0-C30C-4BEF-BFCB-22DD8C820158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FD253D-06AE-4335-A2A1-65A06FCA4286}">
      <dgm:prSet custT="1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GB" sz="2000" dirty="0"/>
            <a:t>Information for authors</a:t>
          </a:r>
          <a:endParaRPr lang="en-US" sz="2000" dirty="0"/>
        </a:p>
      </dgm:t>
    </dgm:pt>
    <dgm:pt modelId="{FF86A091-4B68-454C-813C-861A3BF9610C}" type="parTrans" cxnId="{57B28BC8-70F7-45FC-9374-62CDA4490058}">
      <dgm:prSet/>
      <dgm:spPr/>
      <dgm:t>
        <a:bodyPr/>
        <a:lstStyle/>
        <a:p>
          <a:endParaRPr lang="en-US"/>
        </a:p>
      </dgm:t>
    </dgm:pt>
    <dgm:pt modelId="{6F2D7A1C-6AA0-4F9F-B7AD-0BD18761C535}" type="sibTrans" cxnId="{57B28BC8-70F7-45FC-9374-62CDA4490058}">
      <dgm:prSet/>
      <dgm:spPr/>
      <dgm:t>
        <a:bodyPr/>
        <a:lstStyle/>
        <a:p>
          <a:endParaRPr lang="en-US"/>
        </a:p>
      </dgm:t>
    </dgm:pt>
    <dgm:pt modelId="{41589342-CC6D-406A-9D11-647D50E1B29E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GB" sz="1800" dirty="0">
              <a:sym typeface="Symbol" panose="05050102010706020507" pitchFamily="18" charset="2"/>
            </a:rPr>
            <a:t> </a:t>
          </a:r>
          <a:r>
            <a:rPr lang="en-GB" sz="1800" dirty="0"/>
            <a:t>Pre-submission to post-publication</a:t>
          </a:r>
          <a:endParaRPr lang="en-US" sz="1800" dirty="0"/>
        </a:p>
      </dgm:t>
    </dgm:pt>
    <dgm:pt modelId="{99CB00FF-BA0A-46A2-A433-0C0FF92A9487}" type="parTrans" cxnId="{FC3E29C9-0D2E-4B5E-A610-5D57D620D370}">
      <dgm:prSet/>
      <dgm:spPr/>
      <dgm:t>
        <a:bodyPr/>
        <a:lstStyle/>
        <a:p>
          <a:endParaRPr lang="en-US"/>
        </a:p>
      </dgm:t>
    </dgm:pt>
    <dgm:pt modelId="{9C0E5A30-2B4A-4396-A91C-E9A07FEBD6CC}" type="sibTrans" cxnId="{FC3E29C9-0D2E-4B5E-A610-5D57D620D370}">
      <dgm:prSet/>
      <dgm:spPr/>
      <dgm:t>
        <a:bodyPr/>
        <a:lstStyle/>
        <a:p>
          <a:endParaRPr lang="en-US"/>
        </a:p>
      </dgm:t>
    </dgm:pt>
    <dgm:pt modelId="{C590F179-5C4B-4C8A-9740-3A1C04C4A169}">
      <dgm:prSet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GB" dirty="0"/>
            <a:t>Monitoring journal performance</a:t>
          </a:r>
          <a:endParaRPr lang="en-US" dirty="0"/>
        </a:p>
      </dgm:t>
    </dgm:pt>
    <dgm:pt modelId="{DDC03A64-B75B-4F84-8317-B76C92C03ACB}" type="parTrans" cxnId="{AADF9BCE-91B0-4CAB-8B63-5CFB6270711F}">
      <dgm:prSet/>
      <dgm:spPr/>
      <dgm:t>
        <a:bodyPr/>
        <a:lstStyle/>
        <a:p>
          <a:endParaRPr lang="en-US"/>
        </a:p>
      </dgm:t>
    </dgm:pt>
    <dgm:pt modelId="{F5A4273E-5C05-4917-98D8-BD8B41F426FF}" type="sibTrans" cxnId="{AADF9BCE-91B0-4CAB-8B63-5CFB6270711F}">
      <dgm:prSet/>
      <dgm:spPr/>
      <dgm:t>
        <a:bodyPr/>
        <a:lstStyle/>
        <a:p>
          <a:endParaRPr lang="en-US"/>
        </a:p>
      </dgm:t>
    </dgm:pt>
    <dgm:pt modelId="{73B82DC3-0BCB-4551-AD28-5636F1E2C640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GB" sz="1800" dirty="0">
              <a:sym typeface="Symbol" panose="05050102010706020507" pitchFamily="18" charset="2"/>
            </a:rPr>
            <a:t> </a:t>
          </a:r>
          <a:r>
            <a:rPr lang="en-GB" sz="1800" dirty="0"/>
            <a:t>Different metrics for different questions</a:t>
          </a:r>
          <a:endParaRPr lang="en-US" sz="1800" dirty="0"/>
        </a:p>
      </dgm:t>
    </dgm:pt>
    <dgm:pt modelId="{4CB1F906-B579-4550-87B1-7FB1672D7D04}" type="parTrans" cxnId="{CB8443B7-8561-4ECC-8ED5-9216B88284F7}">
      <dgm:prSet/>
      <dgm:spPr/>
      <dgm:t>
        <a:bodyPr/>
        <a:lstStyle/>
        <a:p>
          <a:endParaRPr lang="en-US"/>
        </a:p>
      </dgm:t>
    </dgm:pt>
    <dgm:pt modelId="{65FC050D-3340-49E1-B4D2-D47410E0829B}" type="sibTrans" cxnId="{CB8443B7-8561-4ECC-8ED5-9216B88284F7}">
      <dgm:prSet/>
      <dgm:spPr/>
      <dgm:t>
        <a:bodyPr/>
        <a:lstStyle/>
        <a:p>
          <a:endParaRPr lang="en-US"/>
        </a:p>
      </dgm:t>
    </dgm:pt>
    <dgm:pt modelId="{E8837F62-E576-4A20-BAE9-02C2A3E99742}" type="pres">
      <dgm:prSet presAssocID="{F178C8B0-C30C-4BEF-BFCB-22DD8C82015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F317A3-C6AD-40D7-87EE-CBCD796DAB77}" type="pres">
      <dgm:prSet presAssocID="{ADFD253D-06AE-4335-A2A1-65A06FCA4286}" presName="compNode" presStyleCnt="0"/>
      <dgm:spPr/>
    </dgm:pt>
    <dgm:pt modelId="{0E9CC81B-E14A-47F9-8471-D9A15B49B873}" type="pres">
      <dgm:prSet presAssocID="{ADFD253D-06AE-4335-A2A1-65A06FCA4286}" presName="iconRect" presStyleLbl="node1" presStyleIdx="0" presStyleCnt="2" custLinFactNeighborX="90700" custLinFactNeighborY="-97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9C4A38DF-823A-4860-A8A0-A48BC9F8A7B3}" type="pres">
      <dgm:prSet presAssocID="{ADFD253D-06AE-4335-A2A1-65A06FCA4286}" presName="iconSpace" presStyleCnt="0"/>
      <dgm:spPr/>
    </dgm:pt>
    <dgm:pt modelId="{2CBEA5DF-28E7-4420-AAC5-BB3F400FF0F4}" type="pres">
      <dgm:prSet presAssocID="{ADFD253D-06AE-4335-A2A1-65A06FCA4286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FE1CAB8-F0AD-4CEA-A3BC-D17F6F7A7341}" type="pres">
      <dgm:prSet presAssocID="{ADFD253D-06AE-4335-A2A1-65A06FCA4286}" presName="txSpace" presStyleCnt="0"/>
      <dgm:spPr/>
    </dgm:pt>
    <dgm:pt modelId="{43406831-17FA-4E7A-AFF1-64938ADDEDF8}" type="pres">
      <dgm:prSet presAssocID="{ADFD253D-06AE-4335-A2A1-65A06FCA4286}" presName="desTx" presStyleLbl="revTx" presStyleIdx="1" presStyleCnt="4">
        <dgm:presLayoutVars/>
      </dgm:prSet>
      <dgm:spPr/>
      <dgm:t>
        <a:bodyPr/>
        <a:lstStyle/>
        <a:p>
          <a:endParaRPr lang="en-US"/>
        </a:p>
      </dgm:t>
    </dgm:pt>
    <dgm:pt modelId="{97EF1977-F972-47EC-838D-2D202110C415}" type="pres">
      <dgm:prSet presAssocID="{6F2D7A1C-6AA0-4F9F-B7AD-0BD18761C535}" presName="sibTrans" presStyleCnt="0"/>
      <dgm:spPr/>
    </dgm:pt>
    <dgm:pt modelId="{1C0E1858-529C-4091-9431-97DD84AFCFD4}" type="pres">
      <dgm:prSet presAssocID="{C590F179-5C4B-4C8A-9740-3A1C04C4A169}" presName="compNode" presStyleCnt="0"/>
      <dgm:spPr/>
    </dgm:pt>
    <dgm:pt modelId="{7A4A6044-D449-4F93-854B-8863BCC49570}" type="pres">
      <dgm:prSet presAssocID="{C590F179-5C4B-4C8A-9740-3A1C04C4A169}" presName="iconRect" presStyleLbl="node1" presStyleIdx="1" presStyleCnt="2" custLinFactNeighborX="8872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CEDD2D55-0AC4-448B-9D6A-9E7695BC97ED}" type="pres">
      <dgm:prSet presAssocID="{C590F179-5C4B-4C8A-9740-3A1C04C4A169}" presName="iconSpace" presStyleCnt="0"/>
      <dgm:spPr/>
    </dgm:pt>
    <dgm:pt modelId="{45480B7F-4497-4BF6-85B3-8CEEB765E094}" type="pres">
      <dgm:prSet presAssocID="{C590F179-5C4B-4C8A-9740-3A1C04C4A169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0B6AF58-32EB-4CAF-A4DD-28DAB79552E9}" type="pres">
      <dgm:prSet presAssocID="{C590F179-5C4B-4C8A-9740-3A1C04C4A169}" presName="txSpace" presStyleCnt="0"/>
      <dgm:spPr/>
    </dgm:pt>
    <dgm:pt modelId="{693B7C09-8EFD-441B-AD1F-EBB76083C048}" type="pres">
      <dgm:prSet presAssocID="{C590F179-5C4B-4C8A-9740-3A1C04C4A169}" presName="desTx" presStyleLbl="revTx" presStyleIdx="3" presStyleCnt="4">
        <dgm:presLayoutVars/>
      </dgm:prSet>
      <dgm:spPr/>
      <dgm:t>
        <a:bodyPr/>
        <a:lstStyle/>
        <a:p>
          <a:endParaRPr lang="en-US"/>
        </a:p>
      </dgm:t>
    </dgm:pt>
  </dgm:ptLst>
  <dgm:cxnLst>
    <dgm:cxn modelId="{33692E0F-4A1D-4527-8E2D-4D6F0CDC9F86}" type="presOf" srcId="{41589342-CC6D-406A-9D11-647D50E1B29E}" destId="{43406831-17FA-4E7A-AFF1-64938ADDEDF8}" srcOrd="0" destOrd="0" presId="urn:microsoft.com/office/officeart/2018/2/layout/IconLabelDescriptionList"/>
    <dgm:cxn modelId="{F18196E6-D610-46B7-A8D8-7E05E5F86E7E}" type="presOf" srcId="{ADFD253D-06AE-4335-A2A1-65A06FCA4286}" destId="{2CBEA5DF-28E7-4420-AAC5-BB3F400FF0F4}" srcOrd="0" destOrd="0" presId="urn:microsoft.com/office/officeart/2018/2/layout/IconLabelDescriptionList"/>
    <dgm:cxn modelId="{57B28BC8-70F7-45FC-9374-62CDA4490058}" srcId="{F178C8B0-C30C-4BEF-BFCB-22DD8C820158}" destId="{ADFD253D-06AE-4335-A2A1-65A06FCA4286}" srcOrd="0" destOrd="0" parTransId="{FF86A091-4B68-454C-813C-861A3BF9610C}" sibTransId="{6F2D7A1C-6AA0-4F9F-B7AD-0BD18761C535}"/>
    <dgm:cxn modelId="{FC3E29C9-0D2E-4B5E-A610-5D57D620D370}" srcId="{ADFD253D-06AE-4335-A2A1-65A06FCA4286}" destId="{41589342-CC6D-406A-9D11-647D50E1B29E}" srcOrd="0" destOrd="0" parTransId="{99CB00FF-BA0A-46A2-A433-0C0FF92A9487}" sibTransId="{9C0E5A30-2B4A-4396-A91C-E9A07FEBD6CC}"/>
    <dgm:cxn modelId="{CB8443B7-8561-4ECC-8ED5-9216B88284F7}" srcId="{C590F179-5C4B-4C8A-9740-3A1C04C4A169}" destId="{73B82DC3-0BCB-4551-AD28-5636F1E2C640}" srcOrd="0" destOrd="0" parTransId="{4CB1F906-B579-4550-87B1-7FB1672D7D04}" sibTransId="{65FC050D-3340-49E1-B4D2-D47410E0829B}"/>
    <dgm:cxn modelId="{AADF9BCE-91B0-4CAB-8B63-5CFB6270711F}" srcId="{F178C8B0-C30C-4BEF-BFCB-22DD8C820158}" destId="{C590F179-5C4B-4C8A-9740-3A1C04C4A169}" srcOrd="1" destOrd="0" parTransId="{DDC03A64-B75B-4F84-8317-B76C92C03ACB}" sibTransId="{F5A4273E-5C05-4917-98D8-BD8B41F426FF}"/>
    <dgm:cxn modelId="{90CEC0BD-9E27-40E9-9BF4-7A7483A2AD30}" type="presOf" srcId="{F178C8B0-C30C-4BEF-BFCB-22DD8C820158}" destId="{E8837F62-E576-4A20-BAE9-02C2A3E99742}" srcOrd="0" destOrd="0" presId="urn:microsoft.com/office/officeart/2018/2/layout/IconLabelDescriptionList"/>
    <dgm:cxn modelId="{D4636579-3128-4BBB-A5C7-3277230D56CB}" type="presOf" srcId="{73B82DC3-0BCB-4551-AD28-5636F1E2C640}" destId="{693B7C09-8EFD-441B-AD1F-EBB76083C048}" srcOrd="0" destOrd="0" presId="urn:microsoft.com/office/officeart/2018/2/layout/IconLabelDescriptionList"/>
    <dgm:cxn modelId="{A027A4A1-ACC1-4025-BCE5-15A8C9AE3427}" type="presOf" srcId="{C590F179-5C4B-4C8A-9740-3A1C04C4A169}" destId="{45480B7F-4497-4BF6-85B3-8CEEB765E094}" srcOrd="0" destOrd="0" presId="urn:microsoft.com/office/officeart/2018/2/layout/IconLabelDescriptionList"/>
    <dgm:cxn modelId="{91917F2A-EF3C-495F-96C7-FE56E9393B58}" type="presParOf" srcId="{E8837F62-E576-4A20-BAE9-02C2A3E99742}" destId="{EBF317A3-C6AD-40D7-87EE-CBCD796DAB77}" srcOrd="0" destOrd="0" presId="urn:microsoft.com/office/officeart/2018/2/layout/IconLabelDescriptionList"/>
    <dgm:cxn modelId="{031DD3B1-03AD-432E-BF29-4E6284074F25}" type="presParOf" srcId="{EBF317A3-C6AD-40D7-87EE-CBCD796DAB77}" destId="{0E9CC81B-E14A-47F9-8471-D9A15B49B873}" srcOrd="0" destOrd="0" presId="urn:microsoft.com/office/officeart/2018/2/layout/IconLabelDescriptionList"/>
    <dgm:cxn modelId="{F9C9AFDD-6B81-402D-B31B-B8FB3947CB34}" type="presParOf" srcId="{EBF317A3-C6AD-40D7-87EE-CBCD796DAB77}" destId="{9C4A38DF-823A-4860-A8A0-A48BC9F8A7B3}" srcOrd="1" destOrd="0" presId="urn:microsoft.com/office/officeart/2018/2/layout/IconLabelDescriptionList"/>
    <dgm:cxn modelId="{95E609B8-FE76-48DA-9049-476C303A76B2}" type="presParOf" srcId="{EBF317A3-C6AD-40D7-87EE-CBCD796DAB77}" destId="{2CBEA5DF-28E7-4420-AAC5-BB3F400FF0F4}" srcOrd="2" destOrd="0" presId="urn:microsoft.com/office/officeart/2018/2/layout/IconLabelDescriptionList"/>
    <dgm:cxn modelId="{8791CF43-C8C0-469F-97B8-E1480B6F3AD9}" type="presParOf" srcId="{EBF317A3-C6AD-40D7-87EE-CBCD796DAB77}" destId="{4FE1CAB8-F0AD-4CEA-A3BC-D17F6F7A7341}" srcOrd="3" destOrd="0" presId="urn:microsoft.com/office/officeart/2018/2/layout/IconLabelDescriptionList"/>
    <dgm:cxn modelId="{29AA75BC-FFF8-490C-91EA-3E2CD1ED1990}" type="presParOf" srcId="{EBF317A3-C6AD-40D7-87EE-CBCD796DAB77}" destId="{43406831-17FA-4E7A-AFF1-64938ADDEDF8}" srcOrd="4" destOrd="0" presId="urn:microsoft.com/office/officeart/2018/2/layout/IconLabelDescriptionList"/>
    <dgm:cxn modelId="{197F46B3-EDC2-43B7-AF20-5810013CDB6D}" type="presParOf" srcId="{E8837F62-E576-4A20-BAE9-02C2A3E99742}" destId="{97EF1977-F972-47EC-838D-2D202110C415}" srcOrd="1" destOrd="0" presId="urn:microsoft.com/office/officeart/2018/2/layout/IconLabelDescriptionList"/>
    <dgm:cxn modelId="{2E44E767-11BD-4763-8CF5-77F94E6C5861}" type="presParOf" srcId="{E8837F62-E576-4A20-BAE9-02C2A3E99742}" destId="{1C0E1858-529C-4091-9431-97DD84AFCFD4}" srcOrd="2" destOrd="0" presId="urn:microsoft.com/office/officeart/2018/2/layout/IconLabelDescriptionList"/>
    <dgm:cxn modelId="{C9553113-8869-4FAA-9273-2E8AEA22C6F6}" type="presParOf" srcId="{1C0E1858-529C-4091-9431-97DD84AFCFD4}" destId="{7A4A6044-D449-4F93-854B-8863BCC49570}" srcOrd="0" destOrd="0" presId="urn:microsoft.com/office/officeart/2018/2/layout/IconLabelDescriptionList"/>
    <dgm:cxn modelId="{5CE799AF-6231-45FB-9F62-7338BE61CB70}" type="presParOf" srcId="{1C0E1858-529C-4091-9431-97DD84AFCFD4}" destId="{CEDD2D55-0AC4-448B-9D6A-9E7695BC97ED}" srcOrd="1" destOrd="0" presId="urn:microsoft.com/office/officeart/2018/2/layout/IconLabelDescriptionList"/>
    <dgm:cxn modelId="{F7605C86-D078-452A-9F18-CAC0B0F19F3E}" type="presParOf" srcId="{1C0E1858-529C-4091-9431-97DD84AFCFD4}" destId="{45480B7F-4497-4BF6-85B3-8CEEB765E094}" srcOrd="2" destOrd="0" presId="urn:microsoft.com/office/officeart/2018/2/layout/IconLabelDescriptionList"/>
    <dgm:cxn modelId="{4E8951C7-655C-4017-90AE-3EDCFEC29BF8}" type="presParOf" srcId="{1C0E1858-529C-4091-9431-97DD84AFCFD4}" destId="{20B6AF58-32EB-4CAF-A4DD-28DAB79552E9}" srcOrd="3" destOrd="0" presId="urn:microsoft.com/office/officeart/2018/2/layout/IconLabelDescriptionList"/>
    <dgm:cxn modelId="{A13EACD8-4FF1-45E6-A68A-8D767F939F0C}" type="presParOf" srcId="{1C0E1858-529C-4091-9431-97DD84AFCFD4}" destId="{693B7C09-8EFD-441B-AD1F-EBB76083C04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A43785-E010-477D-BA0C-B408B3D4EAB5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3FCDB7A-DD49-4D82-A483-3B90C55BAAE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Use a mix of quantitative and qualitative measures</a:t>
          </a:r>
          <a:endParaRPr lang="en-US" sz="2000" dirty="0"/>
        </a:p>
      </dgm:t>
    </dgm:pt>
    <dgm:pt modelId="{16D12BD5-3FC9-45B7-858D-A30F94F4B326}" type="parTrans" cxnId="{E9D2323C-DFE0-4E9C-B270-855DE986CBC3}">
      <dgm:prSet/>
      <dgm:spPr/>
      <dgm:t>
        <a:bodyPr/>
        <a:lstStyle/>
        <a:p>
          <a:endParaRPr lang="en-US" sz="2000"/>
        </a:p>
      </dgm:t>
    </dgm:pt>
    <dgm:pt modelId="{06745701-3ED3-4839-8485-938354D186D9}" type="sibTrans" cxnId="{E9D2323C-DFE0-4E9C-B270-855DE986CBC3}">
      <dgm:prSet/>
      <dgm:spPr/>
      <dgm:t>
        <a:bodyPr/>
        <a:lstStyle/>
        <a:p>
          <a:endParaRPr lang="en-US" sz="2000"/>
        </a:p>
      </dgm:t>
    </dgm:pt>
    <dgm:pt modelId="{970F379B-75B9-4DFC-9DE0-7EF671C9DEC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Contextualize citations</a:t>
          </a:r>
          <a:endParaRPr lang="en-US" sz="2000" dirty="0"/>
        </a:p>
      </dgm:t>
    </dgm:pt>
    <dgm:pt modelId="{0211C0D9-B9DD-4C28-868C-EC4394AE6581}" type="parTrans" cxnId="{64E4CC75-89AF-4624-BF91-7CAC6F13EE27}">
      <dgm:prSet/>
      <dgm:spPr/>
      <dgm:t>
        <a:bodyPr/>
        <a:lstStyle/>
        <a:p>
          <a:endParaRPr lang="en-US" sz="2000"/>
        </a:p>
      </dgm:t>
    </dgm:pt>
    <dgm:pt modelId="{57B3772D-A00E-4F95-9C71-632B401AE848}" type="sibTrans" cxnId="{64E4CC75-89AF-4624-BF91-7CAC6F13EE27}">
      <dgm:prSet/>
      <dgm:spPr/>
      <dgm:t>
        <a:bodyPr/>
        <a:lstStyle/>
        <a:p>
          <a:endParaRPr lang="en-US" sz="2000"/>
        </a:p>
      </dgm:t>
    </dgm:pt>
    <dgm:pt modelId="{7A55FB86-EEDA-4AA0-A945-A222092C1D6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Promote transparency and integrity in metric reporting</a:t>
          </a:r>
          <a:endParaRPr lang="en-US" sz="2000" dirty="0"/>
        </a:p>
      </dgm:t>
    </dgm:pt>
    <dgm:pt modelId="{F26908BA-2DB3-4B46-BA01-847539967922}" type="parTrans" cxnId="{7AAF4061-A1FE-43A9-A979-6F05C212FED0}">
      <dgm:prSet/>
      <dgm:spPr/>
      <dgm:t>
        <a:bodyPr/>
        <a:lstStyle/>
        <a:p>
          <a:endParaRPr lang="en-US" sz="2000"/>
        </a:p>
      </dgm:t>
    </dgm:pt>
    <dgm:pt modelId="{8672C7D9-F3A9-4AD1-B0C8-24691E581EE1}" type="sibTrans" cxnId="{7AAF4061-A1FE-43A9-A979-6F05C212FED0}">
      <dgm:prSet/>
      <dgm:spPr/>
      <dgm:t>
        <a:bodyPr/>
        <a:lstStyle/>
        <a:p>
          <a:endParaRPr lang="en-US" sz="2000"/>
        </a:p>
      </dgm:t>
    </dgm:pt>
    <dgm:pt modelId="{5C030EFB-0C31-4A67-8EED-AC7ACE7D8FF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Evaluate broader impacts on society, policy and practice</a:t>
          </a:r>
          <a:endParaRPr lang="en-US" sz="2000" dirty="0"/>
        </a:p>
      </dgm:t>
    </dgm:pt>
    <dgm:pt modelId="{6A94F19D-0B8D-496B-B1A0-2D1D2A2A0943}" type="parTrans" cxnId="{0F10A2FF-2E4A-4780-9F51-A196883BAF9A}">
      <dgm:prSet/>
      <dgm:spPr/>
      <dgm:t>
        <a:bodyPr/>
        <a:lstStyle/>
        <a:p>
          <a:endParaRPr lang="en-US" sz="2000"/>
        </a:p>
      </dgm:t>
    </dgm:pt>
    <dgm:pt modelId="{1E64ABA6-61E9-4313-82B2-975E88756AE8}" type="sibTrans" cxnId="{0F10A2FF-2E4A-4780-9F51-A196883BAF9A}">
      <dgm:prSet/>
      <dgm:spPr/>
      <dgm:t>
        <a:bodyPr/>
        <a:lstStyle/>
        <a:p>
          <a:endParaRPr lang="en-US" sz="2000"/>
        </a:p>
      </dgm:t>
    </dgm:pt>
    <dgm:pt modelId="{ED7E5ACD-119D-4EE7-9124-72D434B00B1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Support responsible use and interpretation of metrics</a:t>
          </a:r>
          <a:endParaRPr lang="en-US" sz="2000" dirty="0"/>
        </a:p>
      </dgm:t>
    </dgm:pt>
    <dgm:pt modelId="{53AB63C8-C22D-4A12-BC8E-2102FFBB2ABA}" type="parTrans" cxnId="{F5BA16E6-2682-4861-9A79-7BE7FFD543DF}">
      <dgm:prSet/>
      <dgm:spPr/>
      <dgm:t>
        <a:bodyPr/>
        <a:lstStyle/>
        <a:p>
          <a:endParaRPr lang="en-US" sz="2000"/>
        </a:p>
      </dgm:t>
    </dgm:pt>
    <dgm:pt modelId="{CAE501F2-CD51-4B2C-BA05-660A144E4E1E}" type="sibTrans" cxnId="{F5BA16E6-2682-4861-9A79-7BE7FFD543DF}">
      <dgm:prSet/>
      <dgm:spPr/>
      <dgm:t>
        <a:bodyPr/>
        <a:lstStyle/>
        <a:p>
          <a:endParaRPr lang="en-US" sz="2000"/>
        </a:p>
      </dgm:t>
    </dgm:pt>
    <dgm:pt modelId="{EC9618C7-7BC0-4845-AB59-69FDA5BD5DCE}" type="pres">
      <dgm:prSet presAssocID="{EEA43785-E010-477D-BA0C-B408B3D4EAB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6CA241-5B88-42AD-B42D-AA548AB452D4}" type="pres">
      <dgm:prSet presAssocID="{D3FCDB7A-DD49-4D82-A483-3B90C55BAAE2}" presName="compNode" presStyleCnt="0"/>
      <dgm:spPr/>
    </dgm:pt>
    <dgm:pt modelId="{E00FF601-04C1-4209-B75E-124D76EB84F9}" type="pres">
      <dgm:prSet presAssocID="{D3FCDB7A-DD49-4D82-A483-3B90C55BAAE2}" presName="bgRect" presStyleLbl="bgShp" presStyleIdx="0" presStyleCnt="5"/>
      <dgm:spPr/>
    </dgm:pt>
    <dgm:pt modelId="{D82A498D-BC9F-4089-9D57-49C59766EA20}" type="pres">
      <dgm:prSet presAssocID="{D3FCDB7A-DD49-4D82-A483-3B90C55BAAE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0E096572-3F80-4360-92C1-2BCCE72BACB1}" type="pres">
      <dgm:prSet presAssocID="{D3FCDB7A-DD49-4D82-A483-3B90C55BAAE2}" presName="spaceRect" presStyleCnt="0"/>
      <dgm:spPr/>
    </dgm:pt>
    <dgm:pt modelId="{CFC9FAF6-1BFF-4360-BDAB-D4CEEF1ED1FA}" type="pres">
      <dgm:prSet presAssocID="{D3FCDB7A-DD49-4D82-A483-3B90C55BAAE2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EC12BB8-BD83-4FE5-A643-79E0479868C4}" type="pres">
      <dgm:prSet presAssocID="{06745701-3ED3-4839-8485-938354D186D9}" presName="sibTrans" presStyleCnt="0"/>
      <dgm:spPr/>
    </dgm:pt>
    <dgm:pt modelId="{0D9F914B-EC29-4B30-9FAF-A7218575B0A9}" type="pres">
      <dgm:prSet presAssocID="{970F379B-75B9-4DFC-9DE0-7EF671C9DECE}" presName="compNode" presStyleCnt="0"/>
      <dgm:spPr/>
    </dgm:pt>
    <dgm:pt modelId="{E99BDBB6-CABA-479D-9003-6FABFFA88609}" type="pres">
      <dgm:prSet presAssocID="{970F379B-75B9-4DFC-9DE0-7EF671C9DECE}" presName="bgRect" presStyleLbl="bgShp" presStyleIdx="1" presStyleCnt="5"/>
      <dgm:spPr/>
    </dgm:pt>
    <dgm:pt modelId="{91905F52-27E8-4094-8623-50F3BC309583}" type="pres">
      <dgm:prSet presAssocID="{970F379B-75B9-4DFC-9DE0-7EF671C9DEC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bubble with solid fill"/>
        </a:ext>
      </dgm:extLst>
    </dgm:pt>
    <dgm:pt modelId="{9A988ECB-039D-4EC7-B635-0B8D63991E8C}" type="pres">
      <dgm:prSet presAssocID="{970F379B-75B9-4DFC-9DE0-7EF671C9DECE}" presName="spaceRect" presStyleCnt="0"/>
      <dgm:spPr/>
    </dgm:pt>
    <dgm:pt modelId="{06E6EA7B-8CCC-4085-87CD-BD6D4C5DE8EE}" type="pres">
      <dgm:prSet presAssocID="{970F379B-75B9-4DFC-9DE0-7EF671C9DECE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4277B2F-60A8-4CEF-B99D-1BCA2BCC4DD6}" type="pres">
      <dgm:prSet presAssocID="{57B3772D-A00E-4F95-9C71-632B401AE848}" presName="sibTrans" presStyleCnt="0"/>
      <dgm:spPr/>
    </dgm:pt>
    <dgm:pt modelId="{DF9747E0-E397-4619-BE3A-5E78812AB2C2}" type="pres">
      <dgm:prSet presAssocID="{7A55FB86-EEDA-4AA0-A945-A222092C1D63}" presName="compNode" presStyleCnt="0"/>
      <dgm:spPr/>
    </dgm:pt>
    <dgm:pt modelId="{2C65A9D2-4B37-4F14-8F48-2045ACC372D8}" type="pres">
      <dgm:prSet presAssocID="{7A55FB86-EEDA-4AA0-A945-A222092C1D63}" presName="bgRect" presStyleLbl="bgShp" presStyleIdx="2" presStyleCnt="5"/>
      <dgm:spPr/>
    </dgm:pt>
    <dgm:pt modelId="{A4D703FC-C98F-4545-A1A7-4007BAAE52A2}" type="pres">
      <dgm:prSet presAssocID="{7A55FB86-EEDA-4AA0-A945-A222092C1D6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 with solid fill"/>
        </a:ext>
      </dgm:extLst>
    </dgm:pt>
    <dgm:pt modelId="{472BF812-128E-4BEC-9792-F40E8F299367}" type="pres">
      <dgm:prSet presAssocID="{7A55FB86-EEDA-4AA0-A945-A222092C1D63}" presName="spaceRect" presStyleCnt="0"/>
      <dgm:spPr/>
    </dgm:pt>
    <dgm:pt modelId="{994A12FD-233B-43FB-9A9D-7D0D5D56EC06}" type="pres">
      <dgm:prSet presAssocID="{7A55FB86-EEDA-4AA0-A945-A222092C1D63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A1EDF4E-1CAC-4D8F-BDA4-3A516566B3F7}" type="pres">
      <dgm:prSet presAssocID="{8672C7D9-F3A9-4AD1-B0C8-24691E581EE1}" presName="sibTrans" presStyleCnt="0"/>
      <dgm:spPr/>
    </dgm:pt>
    <dgm:pt modelId="{A101E02F-CFCB-4AD7-BA38-184849DCEE5B}" type="pres">
      <dgm:prSet presAssocID="{5C030EFB-0C31-4A67-8EED-AC7ACE7D8FF4}" presName="compNode" presStyleCnt="0"/>
      <dgm:spPr/>
    </dgm:pt>
    <dgm:pt modelId="{1E1EC74E-FA61-418D-A8DE-41F92E549FA4}" type="pres">
      <dgm:prSet presAssocID="{5C030EFB-0C31-4A67-8EED-AC7ACE7D8FF4}" presName="bgRect" presStyleLbl="bgShp" presStyleIdx="3" presStyleCnt="5"/>
      <dgm:spPr/>
    </dgm:pt>
    <dgm:pt modelId="{AB4EEBA5-F795-40F9-B7AC-783FEF83F4CA}" type="pres">
      <dgm:prSet presAssocID="{5C030EFB-0C31-4A67-8EED-AC7ACE7D8FF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with solid fill"/>
        </a:ext>
      </dgm:extLst>
    </dgm:pt>
    <dgm:pt modelId="{E0C7D564-AA4C-4369-869D-F6AE05B15080}" type="pres">
      <dgm:prSet presAssocID="{5C030EFB-0C31-4A67-8EED-AC7ACE7D8FF4}" presName="spaceRect" presStyleCnt="0"/>
      <dgm:spPr/>
    </dgm:pt>
    <dgm:pt modelId="{43674C29-A1ED-455C-AF35-C25E52F373BB}" type="pres">
      <dgm:prSet presAssocID="{5C030EFB-0C31-4A67-8EED-AC7ACE7D8FF4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8E96A11-66F6-4A96-A17A-F1C4428D5654}" type="pres">
      <dgm:prSet presAssocID="{1E64ABA6-61E9-4313-82B2-975E88756AE8}" presName="sibTrans" presStyleCnt="0"/>
      <dgm:spPr/>
    </dgm:pt>
    <dgm:pt modelId="{B0C2FD59-C7AE-4E03-A115-FA779613487C}" type="pres">
      <dgm:prSet presAssocID="{ED7E5ACD-119D-4EE7-9124-72D434B00B19}" presName="compNode" presStyleCnt="0"/>
      <dgm:spPr/>
    </dgm:pt>
    <dgm:pt modelId="{DC9D13F7-31B4-4067-B60F-FFFADAFB4BE4}" type="pres">
      <dgm:prSet presAssocID="{ED7E5ACD-119D-4EE7-9124-72D434B00B19}" presName="bgRect" presStyleLbl="bgShp" presStyleIdx="4" presStyleCnt="5"/>
      <dgm:spPr/>
    </dgm:pt>
    <dgm:pt modelId="{A54F76B1-EC10-4614-B13D-FC5C216814DE}" type="pres">
      <dgm:prSet presAssocID="{ED7E5ACD-119D-4EE7-9124-72D434B00B1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 with solid fill"/>
        </a:ext>
      </dgm:extLst>
    </dgm:pt>
    <dgm:pt modelId="{9BD13895-33D1-4204-B95F-8DA008B80327}" type="pres">
      <dgm:prSet presAssocID="{ED7E5ACD-119D-4EE7-9124-72D434B00B19}" presName="spaceRect" presStyleCnt="0"/>
      <dgm:spPr/>
    </dgm:pt>
    <dgm:pt modelId="{75485A5D-608B-4268-83ED-9D3A7A80EC4B}" type="pres">
      <dgm:prSet presAssocID="{ED7E5ACD-119D-4EE7-9124-72D434B00B19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04D311E-8CBB-4721-A32B-6E46B40DEE41}" type="presOf" srcId="{D3FCDB7A-DD49-4D82-A483-3B90C55BAAE2}" destId="{CFC9FAF6-1BFF-4360-BDAB-D4CEEF1ED1FA}" srcOrd="0" destOrd="0" presId="urn:microsoft.com/office/officeart/2018/2/layout/IconVerticalSolidList"/>
    <dgm:cxn modelId="{E9D2323C-DFE0-4E9C-B270-855DE986CBC3}" srcId="{EEA43785-E010-477D-BA0C-B408B3D4EAB5}" destId="{D3FCDB7A-DD49-4D82-A483-3B90C55BAAE2}" srcOrd="0" destOrd="0" parTransId="{16D12BD5-3FC9-45B7-858D-A30F94F4B326}" sibTransId="{06745701-3ED3-4839-8485-938354D186D9}"/>
    <dgm:cxn modelId="{4A18D44B-C219-41D4-940E-D1842E3B3CBD}" type="presOf" srcId="{EEA43785-E010-477D-BA0C-B408B3D4EAB5}" destId="{EC9618C7-7BC0-4845-AB59-69FDA5BD5DCE}" srcOrd="0" destOrd="0" presId="urn:microsoft.com/office/officeart/2018/2/layout/IconVerticalSolidList"/>
    <dgm:cxn modelId="{F30C49FB-8FDB-4327-A89B-7EA43652F90A}" type="presOf" srcId="{7A55FB86-EEDA-4AA0-A945-A222092C1D63}" destId="{994A12FD-233B-43FB-9A9D-7D0D5D56EC06}" srcOrd="0" destOrd="0" presId="urn:microsoft.com/office/officeart/2018/2/layout/IconVerticalSolidList"/>
    <dgm:cxn modelId="{699B4FE1-A0B2-4AEF-AC15-BAB0C0DD270F}" type="presOf" srcId="{970F379B-75B9-4DFC-9DE0-7EF671C9DECE}" destId="{06E6EA7B-8CCC-4085-87CD-BD6D4C5DE8EE}" srcOrd="0" destOrd="0" presId="urn:microsoft.com/office/officeart/2018/2/layout/IconVerticalSolidList"/>
    <dgm:cxn modelId="{C51F26D4-82B0-4DB2-9BFA-37D8C2E98FCA}" type="presOf" srcId="{5C030EFB-0C31-4A67-8EED-AC7ACE7D8FF4}" destId="{43674C29-A1ED-455C-AF35-C25E52F373BB}" srcOrd="0" destOrd="0" presId="urn:microsoft.com/office/officeart/2018/2/layout/IconVerticalSolidList"/>
    <dgm:cxn modelId="{0F10A2FF-2E4A-4780-9F51-A196883BAF9A}" srcId="{EEA43785-E010-477D-BA0C-B408B3D4EAB5}" destId="{5C030EFB-0C31-4A67-8EED-AC7ACE7D8FF4}" srcOrd="3" destOrd="0" parTransId="{6A94F19D-0B8D-496B-B1A0-2D1D2A2A0943}" sibTransId="{1E64ABA6-61E9-4313-82B2-975E88756AE8}"/>
    <dgm:cxn modelId="{7AAF4061-A1FE-43A9-A979-6F05C212FED0}" srcId="{EEA43785-E010-477D-BA0C-B408B3D4EAB5}" destId="{7A55FB86-EEDA-4AA0-A945-A222092C1D63}" srcOrd="2" destOrd="0" parTransId="{F26908BA-2DB3-4B46-BA01-847539967922}" sibTransId="{8672C7D9-F3A9-4AD1-B0C8-24691E581EE1}"/>
    <dgm:cxn modelId="{64E4CC75-89AF-4624-BF91-7CAC6F13EE27}" srcId="{EEA43785-E010-477D-BA0C-B408B3D4EAB5}" destId="{970F379B-75B9-4DFC-9DE0-7EF671C9DECE}" srcOrd="1" destOrd="0" parTransId="{0211C0D9-B9DD-4C28-868C-EC4394AE6581}" sibTransId="{57B3772D-A00E-4F95-9C71-632B401AE848}"/>
    <dgm:cxn modelId="{8F98FD82-FF84-41DA-98F8-0DAD85240B11}" type="presOf" srcId="{ED7E5ACD-119D-4EE7-9124-72D434B00B19}" destId="{75485A5D-608B-4268-83ED-9D3A7A80EC4B}" srcOrd="0" destOrd="0" presId="urn:microsoft.com/office/officeart/2018/2/layout/IconVerticalSolidList"/>
    <dgm:cxn modelId="{F5BA16E6-2682-4861-9A79-7BE7FFD543DF}" srcId="{EEA43785-E010-477D-BA0C-B408B3D4EAB5}" destId="{ED7E5ACD-119D-4EE7-9124-72D434B00B19}" srcOrd="4" destOrd="0" parTransId="{53AB63C8-C22D-4A12-BC8E-2102FFBB2ABA}" sibTransId="{CAE501F2-CD51-4B2C-BA05-660A144E4E1E}"/>
    <dgm:cxn modelId="{F7DCBEF1-5D98-4C9E-A958-2306997D9D35}" type="presParOf" srcId="{EC9618C7-7BC0-4845-AB59-69FDA5BD5DCE}" destId="{BA6CA241-5B88-42AD-B42D-AA548AB452D4}" srcOrd="0" destOrd="0" presId="urn:microsoft.com/office/officeart/2018/2/layout/IconVerticalSolidList"/>
    <dgm:cxn modelId="{B46FF8A5-4D4D-4BED-A904-501C50BE6D5D}" type="presParOf" srcId="{BA6CA241-5B88-42AD-B42D-AA548AB452D4}" destId="{E00FF601-04C1-4209-B75E-124D76EB84F9}" srcOrd="0" destOrd="0" presId="urn:microsoft.com/office/officeart/2018/2/layout/IconVerticalSolidList"/>
    <dgm:cxn modelId="{F332C9C0-14F3-463A-B4F2-C82AB882DB60}" type="presParOf" srcId="{BA6CA241-5B88-42AD-B42D-AA548AB452D4}" destId="{D82A498D-BC9F-4089-9D57-49C59766EA20}" srcOrd="1" destOrd="0" presId="urn:microsoft.com/office/officeart/2018/2/layout/IconVerticalSolidList"/>
    <dgm:cxn modelId="{D4D897B8-89D8-45DE-809C-4EAB239B30E8}" type="presParOf" srcId="{BA6CA241-5B88-42AD-B42D-AA548AB452D4}" destId="{0E096572-3F80-4360-92C1-2BCCE72BACB1}" srcOrd="2" destOrd="0" presId="urn:microsoft.com/office/officeart/2018/2/layout/IconVerticalSolidList"/>
    <dgm:cxn modelId="{1E4FB85A-999E-4629-B6A8-0432FC2582EA}" type="presParOf" srcId="{BA6CA241-5B88-42AD-B42D-AA548AB452D4}" destId="{CFC9FAF6-1BFF-4360-BDAB-D4CEEF1ED1FA}" srcOrd="3" destOrd="0" presId="urn:microsoft.com/office/officeart/2018/2/layout/IconVerticalSolidList"/>
    <dgm:cxn modelId="{17E8BB09-0668-4C42-9A94-EA220BC3F863}" type="presParOf" srcId="{EC9618C7-7BC0-4845-AB59-69FDA5BD5DCE}" destId="{DEC12BB8-BD83-4FE5-A643-79E0479868C4}" srcOrd="1" destOrd="0" presId="urn:microsoft.com/office/officeart/2018/2/layout/IconVerticalSolidList"/>
    <dgm:cxn modelId="{69D82EE4-D91E-4EDA-BDAE-A1FFE7AB5721}" type="presParOf" srcId="{EC9618C7-7BC0-4845-AB59-69FDA5BD5DCE}" destId="{0D9F914B-EC29-4B30-9FAF-A7218575B0A9}" srcOrd="2" destOrd="0" presId="urn:microsoft.com/office/officeart/2018/2/layout/IconVerticalSolidList"/>
    <dgm:cxn modelId="{8BBB26D4-DDDC-4516-BCC1-F1AA0B88B768}" type="presParOf" srcId="{0D9F914B-EC29-4B30-9FAF-A7218575B0A9}" destId="{E99BDBB6-CABA-479D-9003-6FABFFA88609}" srcOrd="0" destOrd="0" presId="urn:microsoft.com/office/officeart/2018/2/layout/IconVerticalSolidList"/>
    <dgm:cxn modelId="{3DAB9977-87D3-43FB-87E1-ACE82E746DD1}" type="presParOf" srcId="{0D9F914B-EC29-4B30-9FAF-A7218575B0A9}" destId="{91905F52-27E8-4094-8623-50F3BC309583}" srcOrd="1" destOrd="0" presId="urn:microsoft.com/office/officeart/2018/2/layout/IconVerticalSolidList"/>
    <dgm:cxn modelId="{8C214A39-C7AA-4F26-A2DB-9B4B1341679B}" type="presParOf" srcId="{0D9F914B-EC29-4B30-9FAF-A7218575B0A9}" destId="{9A988ECB-039D-4EC7-B635-0B8D63991E8C}" srcOrd="2" destOrd="0" presId="urn:microsoft.com/office/officeart/2018/2/layout/IconVerticalSolidList"/>
    <dgm:cxn modelId="{24EE7578-FCCF-486C-9153-91448621B744}" type="presParOf" srcId="{0D9F914B-EC29-4B30-9FAF-A7218575B0A9}" destId="{06E6EA7B-8CCC-4085-87CD-BD6D4C5DE8EE}" srcOrd="3" destOrd="0" presId="urn:microsoft.com/office/officeart/2018/2/layout/IconVerticalSolidList"/>
    <dgm:cxn modelId="{8D568078-D1D3-4916-9FD1-827833101501}" type="presParOf" srcId="{EC9618C7-7BC0-4845-AB59-69FDA5BD5DCE}" destId="{D4277B2F-60A8-4CEF-B99D-1BCA2BCC4DD6}" srcOrd="3" destOrd="0" presId="urn:microsoft.com/office/officeart/2018/2/layout/IconVerticalSolidList"/>
    <dgm:cxn modelId="{F89C3479-E862-421F-B7BF-384E48068C34}" type="presParOf" srcId="{EC9618C7-7BC0-4845-AB59-69FDA5BD5DCE}" destId="{DF9747E0-E397-4619-BE3A-5E78812AB2C2}" srcOrd="4" destOrd="0" presId="urn:microsoft.com/office/officeart/2018/2/layout/IconVerticalSolidList"/>
    <dgm:cxn modelId="{E060DE54-0208-4E89-A1D6-C57FDC803A59}" type="presParOf" srcId="{DF9747E0-E397-4619-BE3A-5E78812AB2C2}" destId="{2C65A9D2-4B37-4F14-8F48-2045ACC372D8}" srcOrd="0" destOrd="0" presId="urn:microsoft.com/office/officeart/2018/2/layout/IconVerticalSolidList"/>
    <dgm:cxn modelId="{F5FE1FF2-A074-4740-9CA8-3CE9B7C51DA3}" type="presParOf" srcId="{DF9747E0-E397-4619-BE3A-5E78812AB2C2}" destId="{A4D703FC-C98F-4545-A1A7-4007BAAE52A2}" srcOrd="1" destOrd="0" presId="urn:microsoft.com/office/officeart/2018/2/layout/IconVerticalSolidList"/>
    <dgm:cxn modelId="{7199F419-F5E4-4F40-94A9-4B440A024DF6}" type="presParOf" srcId="{DF9747E0-E397-4619-BE3A-5E78812AB2C2}" destId="{472BF812-128E-4BEC-9792-F40E8F299367}" srcOrd="2" destOrd="0" presId="urn:microsoft.com/office/officeart/2018/2/layout/IconVerticalSolidList"/>
    <dgm:cxn modelId="{46B6D8AC-6C35-4E16-8197-C607A64C4DC2}" type="presParOf" srcId="{DF9747E0-E397-4619-BE3A-5E78812AB2C2}" destId="{994A12FD-233B-43FB-9A9D-7D0D5D56EC06}" srcOrd="3" destOrd="0" presId="urn:microsoft.com/office/officeart/2018/2/layout/IconVerticalSolidList"/>
    <dgm:cxn modelId="{6D37F6E8-FC72-451B-A74B-64ACF8240A98}" type="presParOf" srcId="{EC9618C7-7BC0-4845-AB59-69FDA5BD5DCE}" destId="{BA1EDF4E-1CAC-4D8F-BDA4-3A516566B3F7}" srcOrd="5" destOrd="0" presId="urn:microsoft.com/office/officeart/2018/2/layout/IconVerticalSolidList"/>
    <dgm:cxn modelId="{E76E07EB-2C6F-4052-B9A8-20416DD79E1B}" type="presParOf" srcId="{EC9618C7-7BC0-4845-AB59-69FDA5BD5DCE}" destId="{A101E02F-CFCB-4AD7-BA38-184849DCEE5B}" srcOrd="6" destOrd="0" presId="urn:microsoft.com/office/officeart/2018/2/layout/IconVerticalSolidList"/>
    <dgm:cxn modelId="{6116814C-85E1-4E70-BAE6-4DCC92027ABD}" type="presParOf" srcId="{A101E02F-CFCB-4AD7-BA38-184849DCEE5B}" destId="{1E1EC74E-FA61-418D-A8DE-41F92E549FA4}" srcOrd="0" destOrd="0" presId="urn:microsoft.com/office/officeart/2018/2/layout/IconVerticalSolidList"/>
    <dgm:cxn modelId="{DB9C25D5-2CF2-4C33-B63A-1459A6819C42}" type="presParOf" srcId="{A101E02F-CFCB-4AD7-BA38-184849DCEE5B}" destId="{AB4EEBA5-F795-40F9-B7AC-783FEF83F4CA}" srcOrd="1" destOrd="0" presId="urn:microsoft.com/office/officeart/2018/2/layout/IconVerticalSolidList"/>
    <dgm:cxn modelId="{837BA659-3E20-4812-8DB4-F38316932889}" type="presParOf" srcId="{A101E02F-CFCB-4AD7-BA38-184849DCEE5B}" destId="{E0C7D564-AA4C-4369-869D-F6AE05B15080}" srcOrd="2" destOrd="0" presId="urn:microsoft.com/office/officeart/2018/2/layout/IconVerticalSolidList"/>
    <dgm:cxn modelId="{3523E5E8-FD51-4D8E-A6A8-77733F95EDFA}" type="presParOf" srcId="{A101E02F-CFCB-4AD7-BA38-184849DCEE5B}" destId="{43674C29-A1ED-455C-AF35-C25E52F373BB}" srcOrd="3" destOrd="0" presId="urn:microsoft.com/office/officeart/2018/2/layout/IconVerticalSolidList"/>
    <dgm:cxn modelId="{A7B13F6E-50B5-4DBF-BBE9-1CD16350F285}" type="presParOf" srcId="{EC9618C7-7BC0-4845-AB59-69FDA5BD5DCE}" destId="{78E96A11-66F6-4A96-A17A-F1C4428D5654}" srcOrd="7" destOrd="0" presId="urn:microsoft.com/office/officeart/2018/2/layout/IconVerticalSolidList"/>
    <dgm:cxn modelId="{A029DDCF-2745-4468-83A6-4F99B4C8D662}" type="presParOf" srcId="{EC9618C7-7BC0-4845-AB59-69FDA5BD5DCE}" destId="{B0C2FD59-C7AE-4E03-A115-FA779613487C}" srcOrd="8" destOrd="0" presId="urn:microsoft.com/office/officeart/2018/2/layout/IconVerticalSolidList"/>
    <dgm:cxn modelId="{57504B5C-D689-4486-A2F6-51D13DD557D2}" type="presParOf" srcId="{B0C2FD59-C7AE-4E03-A115-FA779613487C}" destId="{DC9D13F7-31B4-4067-B60F-FFFADAFB4BE4}" srcOrd="0" destOrd="0" presId="urn:microsoft.com/office/officeart/2018/2/layout/IconVerticalSolidList"/>
    <dgm:cxn modelId="{C45FDCF2-EABF-49DC-B272-39F50FCD432A}" type="presParOf" srcId="{B0C2FD59-C7AE-4E03-A115-FA779613487C}" destId="{A54F76B1-EC10-4614-B13D-FC5C216814DE}" srcOrd="1" destOrd="0" presId="urn:microsoft.com/office/officeart/2018/2/layout/IconVerticalSolidList"/>
    <dgm:cxn modelId="{689CE9FF-EB63-4DBF-99D0-4CC6AA8875F6}" type="presParOf" srcId="{B0C2FD59-C7AE-4E03-A115-FA779613487C}" destId="{9BD13895-33D1-4204-B95F-8DA008B80327}" srcOrd="2" destOrd="0" presId="urn:microsoft.com/office/officeart/2018/2/layout/IconVerticalSolidList"/>
    <dgm:cxn modelId="{552ACE08-5C68-4B2A-AD1A-03775A10E582}" type="presParOf" srcId="{B0C2FD59-C7AE-4E03-A115-FA779613487C}" destId="{75485A5D-608B-4268-83ED-9D3A7A80EC4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C0D3C6-9F11-46A4-99EE-F28613D3F942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4292B8A-0A5A-4ECC-AA71-0A54E77E5D14}">
      <dgm:prSet phldrT="[Text]"/>
      <dgm:spPr/>
      <dgm:t>
        <a:bodyPr/>
        <a:lstStyle/>
        <a:p>
          <a:r>
            <a:rPr lang="en-GB" b="1" dirty="0"/>
            <a:t>Opportunities</a:t>
          </a:r>
        </a:p>
      </dgm:t>
    </dgm:pt>
    <dgm:pt modelId="{9D335710-DB0C-464B-99EA-B7192A83DDCB}" type="parTrans" cxnId="{63DCF14D-398F-49D3-9FDE-1EA3DD4A37CB}">
      <dgm:prSet/>
      <dgm:spPr/>
      <dgm:t>
        <a:bodyPr/>
        <a:lstStyle/>
        <a:p>
          <a:endParaRPr lang="en-GB"/>
        </a:p>
      </dgm:t>
    </dgm:pt>
    <dgm:pt modelId="{EC75484B-B2BC-4C9E-B4DC-0279478D67B5}" type="sibTrans" cxnId="{63DCF14D-398F-49D3-9FDE-1EA3DD4A37CB}">
      <dgm:prSet/>
      <dgm:spPr/>
      <dgm:t>
        <a:bodyPr/>
        <a:lstStyle/>
        <a:p>
          <a:endParaRPr lang="en-GB"/>
        </a:p>
      </dgm:t>
    </dgm:pt>
    <dgm:pt modelId="{CE637F7A-78A8-4566-BDE9-4074D6F43991}">
      <dgm:prSet phldrT="[Text]"/>
      <dgm:spPr/>
      <dgm:t>
        <a:bodyPr/>
        <a:lstStyle/>
        <a:p>
          <a:pPr marL="171450">
            <a:lnSpc>
              <a:spcPct val="100000"/>
            </a:lnSpc>
          </a:pPr>
          <a:r>
            <a:rPr lang="en-GB" dirty="0"/>
            <a:t>Enhanced data collection and analysis</a:t>
          </a:r>
        </a:p>
      </dgm:t>
    </dgm:pt>
    <dgm:pt modelId="{6FAA88AF-5859-425F-B808-49805170C8E2}" type="parTrans" cxnId="{60B248A4-B2C6-491C-BB19-42D3733785ED}">
      <dgm:prSet/>
      <dgm:spPr/>
      <dgm:t>
        <a:bodyPr/>
        <a:lstStyle/>
        <a:p>
          <a:endParaRPr lang="en-GB"/>
        </a:p>
      </dgm:t>
    </dgm:pt>
    <dgm:pt modelId="{AAEDEF42-240B-4FFA-A5DC-1027E77B1FD0}" type="sibTrans" cxnId="{60B248A4-B2C6-491C-BB19-42D3733785ED}">
      <dgm:prSet/>
      <dgm:spPr/>
      <dgm:t>
        <a:bodyPr/>
        <a:lstStyle/>
        <a:p>
          <a:endParaRPr lang="en-GB"/>
        </a:p>
      </dgm:t>
    </dgm:pt>
    <dgm:pt modelId="{22865EBB-9D4F-4118-99ED-4115FAC28055}">
      <dgm:prSet phldrT="[Text]"/>
      <dgm:spPr/>
      <dgm:t>
        <a:bodyPr/>
        <a:lstStyle/>
        <a:p>
          <a:r>
            <a:rPr lang="en-GB" b="1" dirty="0"/>
            <a:t>Risks</a:t>
          </a:r>
        </a:p>
      </dgm:t>
    </dgm:pt>
    <dgm:pt modelId="{ED8C71A2-252D-4538-ACB8-63284227CC06}" type="parTrans" cxnId="{6A8BFEC8-F6ED-4320-9AAD-7262DFFE4086}">
      <dgm:prSet/>
      <dgm:spPr/>
      <dgm:t>
        <a:bodyPr/>
        <a:lstStyle/>
        <a:p>
          <a:endParaRPr lang="en-GB"/>
        </a:p>
      </dgm:t>
    </dgm:pt>
    <dgm:pt modelId="{2F8AE338-A1F0-4AB4-B1A0-F8E5E9929DBA}" type="sibTrans" cxnId="{6A8BFEC8-F6ED-4320-9AAD-7262DFFE4086}">
      <dgm:prSet/>
      <dgm:spPr/>
      <dgm:t>
        <a:bodyPr/>
        <a:lstStyle/>
        <a:p>
          <a:endParaRPr lang="en-GB"/>
        </a:p>
      </dgm:t>
    </dgm:pt>
    <dgm:pt modelId="{4E9A6178-8267-44AB-A4CE-5A19CEA1478D}">
      <dgm:prSet phldrT="[Text]"/>
      <dgm:spPr/>
      <dgm:t>
        <a:bodyPr/>
        <a:lstStyle/>
        <a:p>
          <a:pPr marL="171450">
            <a:lnSpc>
              <a:spcPct val="100000"/>
            </a:lnSpc>
          </a:pPr>
          <a:r>
            <a:rPr lang="en-GB" dirty="0"/>
            <a:t>Over-reliance on (quantitative) metrics</a:t>
          </a:r>
        </a:p>
      </dgm:t>
    </dgm:pt>
    <dgm:pt modelId="{E74A8CE2-EA0C-45D8-B61B-5AF5D769FC1D}" type="parTrans" cxnId="{23DD9228-4941-48DB-8BFA-EF3414395894}">
      <dgm:prSet/>
      <dgm:spPr/>
      <dgm:t>
        <a:bodyPr/>
        <a:lstStyle/>
        <a:p>
          <a:endParaRPr lang="en-GB"/>
        </a:p>
      </dgm:t>
    </dgm:pt>
    <dgm:pt modelId="{831CACF3-568C-4245-8483-2830A30D67B1}" type="sibTrans" cxnId="{23DD9228-4941-48DB-8BFA-EF3414395894}">
      <dgm:prSet/>
      <dgm:spPr/>
      <dgm:t>
        <a:bodyPr/>
        <a:lstStyle/>
        <a:p>
          <a:endParaRPr lang="en-GB"/>
        </a:p>
      </dgm:t>
    </dgm:pt>
    <dgm:pt modelId="{08440907-A63A-44E7-BE7A-9FC9EB8D8684}">
      <dgm:prSet/>
      <dgm:spPr/>
      <dgm:t>
        <a:bodyPr/>
        <a:lstStyle/>
        <a:p>
          <a:pPr marL="171450">
            <a:lnSpc>
              <a:spcPct val="100000"/>
            </a:lnSpc>
          </a:pPr>
          <a:r>
            <a:rPr lang="en-GB" dirty="0"/>
            <a:t>Development of new metrics</a:t>
          </a:r>
        </a:p>
      </dgm:t>
    </dgm:pt>
    <dgm:pt modelId="{C51F0E86-C695-4DA0-836C-A33D5330F52A}" type="parTrans" cxnId="{A23991C3-FDBC-4AFE-876F-E6F7AC327707}">
      <dgm:prSet/>
      <dgm:spPr/>
      <dgm:t>
        <a:bodyPr/>
        <a:lstStyle/>
        <a:p>
          <a:endParaRPr lang="en-GB"/>
        </a:p>
      </dgm:t>
    </dgm:pt>
    <dgm:pt modelId="{969EE68F-79A5-4690-BE8D-3384B08BEFAA}" type="sibTrans" cxnId="{A23991C3-FDBC-4AFE-876F-E6F7AC327707}">
      <dgm:prSet/>
      <dgm:spPr/>
      <dgm:t>
        <a:bodyPr/>
        <a:lstStyle/>
        <a:p>
          <a:endParaRPr lang="en-GB"/>
        </a:p>
      </dgm:t>
    </dgm:pt>
    <dgm:pt modelId="{E4F695D3-6A7E-42B2-9D7F-2347EF3FCB18}">
      <dgm:prSet/>
      <dgm:spPr/>
      <dgm:t>
        <a:bodyPr/>
        <a:lstStyle/>
        <a:p>
          <a:pPr marL="171450">
            <a:lnSpc>
              <a:spcPct val="100000"/>
            </a:lnSpc>
          </a:pPr>
          <a:r>
            <a:rPr lang="en-GB" dirty="0"/>
            <a:t>Personalized impact assessments</a:t>
          </a:r>
        </a:p>
      </dgm:t>
    </dgm:pt>
    <dgm:pt modelId="{7AEA320D-C68E-42AB-BA65-4521A8CB86D6}" type="parTrans" cxnId="{50811E87-4E7E-46AA-96C7-D65F6C12C978}">
      <dgm:prSet/>
      <dgm:spPr/>
      <dgm:t>
        <a:bodyPr/>
        <a:lstStyle/>
        <a:p>
          <a:endParaRPr lang="en-GB"/>
        </a:p>
      </dgm:t>
    </dgm:pt>
    <dgm:pt modelId="{7D9CC350-342A-4D76-A828-84888FC0F76D}" type="sibTrans" cxnId="{50811E87-4E7E-46AA-96C7-D65F6C12C978}">
      <dgm:prSet/>
      <dgm:spPr/>
      <dgm:t>
        <a:bodyPr/>
        <a:lstStyle/>
        <a:p>
          <a:endParaRPr lang="en-GB"/>
        </a:p>
      </dgm:t>
    </dgm:pt>
    <dgm:pt modelId="{ACEF368B-FAFA-42E1-BB85-49B00302BE58}">
      <dgm:prSet/>
      <dgm:spPr/>
      <dgm:t>
        <a:bodyPr/>
        <a:lstStyle/>
        <a:p>
          <a:pPr marL="171450">
            <a:lnSpc>
              <a:spcPct val="100000"/>
            </a:lnSpc>
          </a:pPr>
          <a:r>
            <a:rPr lang="en-GB" dirty="0"/>
            <a:t>Real-time metrics</a:t>
          </a:r>
        </a:p>
      </dgm:t>
    </dgm:pt>
    <dgm:pt modelId="{9F381E42-EE8E-4A53-8C34-0ED190352722}" type="parTrans" cxnId="{3FA56F53-6984-48BE-B2E6-E80D2D34F6E5}">
      <dgm:prSet/>
      <dgm:spPr/>
      <dgm:t>
        <a:bodyPr/>
        <a:lstStyle/>
        <a:p>
          <a:endParaRPr lang="en-GB"/>
        </a:p>
      </dgm:t>
    </dgm:pt>
    <dgm:pt modelId="{7CF9074F-0FDE-42E1-A1E1-7FDACE19F7E5}" type="sibTrans" cxnId="{3FA56F53-6984-48BE-B2E6-E80D2D34F6E5}">
      <dgm:prSet/>
      <dgm:spPr/>
      <dgm:t>
        <a:bodyPr/>
        <a:lstStyle/>
        <a:p>
          <a:endParaRPr lang="en-GB"/>
        </a:p>
      </dgm:t>
    </dgm:pt>
    <dgm:pt modelId="{E492B53B-9B9E-4421-AD23-CC1286F834B6}">
      <dgm:prSet/>
      <dgm:spPr/>
      <dgm:t>
        <a:bodyPr/>
        <a:lstStyle/>
        <a:p>
          <a:pPr marL="171450">
            <a:lnSpc>
              <a:spcPct val="100000"/>
            </a:lnSpc>
          </a:pPr>
          <a:r>
            <a:rPr lang="en-GB" dirty="0"/>
            <a:t>Integration of diverse data sources</a:t>
          </a:r>
        </a:p>
      </dgm:t>
    </dgm:pt>
    <dgm:pt modelId="{A0CD71A2-2773-491F-B7C4-35A66C31D6FF}" type="parTrans" cxnId="{79CD8529-DD15-4651-BAF8-E866E235F648}">
      <dgm:prSet/>
      <dgm:spPr/>
      <dgm:t>
        <a:bodyPr/>
        <a:lstStyle/>
        <a:p>
          <a:endParaRPr lang="en-GB"/>
        </a:p>
      </dgm:t>
    </dgm:pt>
    <dgm:pt modelId="{1EB0FE94-7EC4-4CB5-8373-C3500538E058}" type="sibTrans" cxnId="{79CD8529-DD15-4651-BAF8-E866E235F648}">
      <dgm:prSet/>
      <dgm:spPr/>
      <dgm:t>
        <a:bodyPr/>
        <a:lstStyle/>
        <a:p>
          <a:endParaRPr lang="en-GB"/>
        </a:p>
      </dgm:t>
    </dgm:pt>
    <dgm:pt modelId="{C3892BB7-6324-4F90-ABA1-B102167330C7}">
      <dgm:prSet/>
      <dgm:spPr/>
      <dgm:t>
        <a:bodyPr/>
        <a:lstStyle/>
        <a:p>
          <a:pPr marL="171450">
            <a:lnSpc>
              <a:spcPct val="100000"/>
            </a:lnSpc>
          </a:pPr>
          <a:r>
            <a:rPr lang="en-GB" dirty="0"/>
            <a:t>Predictive analytics</a:t>
          </a:r>
        </a:p>
      </dgm:t>
    </dgm:pt>
    <dgm:pt modelId="{6298D39D-2866-4BA5-8A59-6766367ADAE7}" type="parTrans" cxnId="{47331483-4AC3-4E2F-9A3F-D66D3E2E2AF5}">
      <dgm:prSet/>
      <dgm:spPr/>
      <dgm:t>
        <a:bodyPr/>
        <a:lstStyle/>
        <a:p>
          <a:endParaRPr lang="en-GB"/>
        </a:p>
      </dgm:t>
    </dgm:pt>
    <dgm:pt modelId="{25F8796C-C74D-4D90-B624-9CBB5B372F78}" type="sibTrans" cxnId="{47331483-4AC3-4E2F-9A3F-D66D3E2E2AF5}">
      <dgm:prSet/>
      <dgm:spPr/>
      <dgm:t>
        <a:bodyPr/>
        <a:lstStyle/>
        <a:p>
          <a:endParaRPr lang="en-GB"/>
        </a:p>
      </dgm:t>
    </dgm:pt>
    <dgm:pt modelId="{1FE9B576-AE29-4814-8D6C-00607D88115A}">
      <dgm:prSet/>
      <dgm:spPr/>
      <dgm:t>
        <a:bodyPr/>
        <a:lstStyle/>
        <a:p>
          <a:pPr marL="171450">
            <a:lnSpc>
              <a:spcPct val="100000"/>
            </a:lnSpc>
          </a:pPr>
          <a:r>
            <a:rPr lang="en-GB" dirty="0"/>
            <a:t>Cross-disciplinary impact assessment</a:t>
          </a:r>
        </a:p>
      </dgm:t>
    </dgm:pt>
    <dgm:pt modelId="{D6D60A8D-2389-4ED1-B46F-6CED778B84CE}" type="parTrans" cxnId="{C6DB243E-3AA5-443F-A8ED-ADB1D9F67F6F}">
      <dgm:prSet/>
      <dgm:spPr/>
      <dgm:t>
        <a:bodyPr/>
        <a:lstStyle/>
        <a:p>
          <a:endParaRPr lang="en-GB"/>
        </a:p>
      </dgm:t>
    </dgm:pt>
    <dgm:pt modelId="{CE880AEA-C8C6-4F4F-9149-98A7A1E3FF12}" type="sibTrans" cxnId="{C6DB243E-3AA5-443F-A8ED-ADB1D9F67F6F}">
      <dgm:prSet/>
      <dgm:spPr/>
      <dgm:t>
        <a:bodyPr/>
        <a:lstStyle/>
        <a:p>
          <a:endParaRPr lang="en-GB"/>
        </a:p>
      </dgm:t>
    </dgm:pt>
    <dgm:pt modelId="{5D96451A-3018-4A23-969B-2C1D33B2555B}">
      <dgm:prSet/>
      <dgm:spPr/>
      <dgm:t>
        <a:bodyPr/>
        <a:lstStyle/>
        <a:p>
          <a:pPr marL="171450">
            <a:lnSpc>
              <a:spcPct val="100000"/>
            </a:lnSpc>
          </a:pPr>
          <a:r>
            <a:rPr lang="en-GB" dirty="0"/>
            <a:t>Data quality improvement</a:t>
          </a:r>
        </a:p>
      </dgm:t>
    </dgm:pt>
    <dgm:pt modelId="{4298EEAE-EF82-4246-A8CA-EA88EC9673FA}" type="parTrans" cxnId="{0DE1DF32-8E2F-4A39-B549-5707BB62B99E}">
      <dgm:prSet/>
      <dgm:spPr/>
      <dgm:t>
        <a:bodyPr/>
        <a:lstStyle/>
        <a:p>
          <a:endParaRPr lang="en-GB"/>
        </a:p>
      </dgm:t>
    </dgm:pt>
    <dgm:pt modelId="{8EAC9FA1-CEF2-43A3-B29D-F03AE7B514F8}" type="sibTrans" cxnId="{0DE1DF32-8E2F-4A39-B549-5707BB62B99E}">
      <dgm:prSet/>
      <dgm:spPr/>
      <dgm:t>
        <a:bodyPr/>
        <a:lstStyle/>
        <a:p>
          <a:endParaRPr lang="en-GB"/>
        </a:p>
      </dgm:t>
    </dgm:pt>
    <dgm:pt modelId="{0A75D30C-7AEA-4AFE-9C75-6C850C69F1E2}">
      <dgm:prSet/>
      <dgm:spPr/>
      <dgm:t>
        <a:bodyPr/>
        <a:lstStyle/>
        <a:p>
          <a:pPr marL="171450">
            <a:lnSpc>
              <a:spcPct val="100000"/>
            </a:lnSpc>
          </a:pPr>
          <a:r>
            <a:rPr lang="en-GB" dirty="0"/>
            <a:t>Bias and fairness</a:t>
          </a:r>
        </a:p>
      </dgm:t>
    </dgm:pt>
    <dgm:pt modelId="{109A0257-1047-4B2E-B1D9-5B069359F09D}" type="parTrans" cxnId="{DF10F6CF-038E-49FE-A612-9DA653768D8E}">
      <dgm:prSet/>
      <dgm:spPr/>
      <dgm:t>
        <a:bodyPr/>
        <a:lstStyle/>
        <a:p>
          <a:endParaRPr lang="en-GB"/>
        </a:p>
      </dgm:t>
    </dgm:pt>
    <dgm:pt modelId="{C17C3061-200E-4B42-98DB-61C739B0AA87}" type="sibTrans" cxnId="{DF10F6CF-038E-49FE-A612-9DA653768D8E}">
      <dgm:prSet/>
      <dgm:spPr/>
      <dgm:t>
        <a:bodyPr/>
        <a:lstStyle/>
        <a:p>
          <a:endParaRPr lang="en-GB"/>
        </a:p>
      </dgm:t>
    </dgm:pt>
    <dgm:pt modelId="{280575F4-164E-4CFC-929B-4A68096F9C8F}">
      <dgm:prSet/>
      <dgm:spPr/>
      <dgm:t>
        <a:bodyPr/>
        <a:lstStyle/>
        <a:p>
          <a:pPr marL="171450">
            <a:lnSpc>
              <a:spcPct val="100000"/>
            </a:lnSpc>
          </a:pPr>
          <a:r>
            <a:rPr lang="en-GB" dirty="0"/>
            <a:t>Privacy and data protection</a:t>
          </a:r>
        </a:p>
      </dgm:t>
    </dgm:pt>
    <dgm:pt modelId="{96A98B2E-74C7-407D-9A37-2574DBF06E0B}" type="parTrans" cxnId="{6935457B-4A0A-4092-A20B-2EE16E1439F6}">
      <dgm:prSet/>
      <dgm:spPr/>
      <dgm:t>
        <a:bodyPr/>
        <a:lstStyle/>
        <a:p>
          <a:endParaRPr lang="en-GB"/>
        </a:p>
      </dgm:t>
    </dgm:pt>
    <dgm:pt modelId="{D9EAFE2B-FB8C-47FC-BF8B-C060CD78D966}" type="sibTrans" cxnId="{6935457B-4A0A-4092-A20B-2EE16E1439F6}">
      <dgm:prSet/>
      <dgm:spPr/>
      <dgm:t>
        <a:bodyPr/>
        <a:lstStyle/>
        <a:p>
          <a:endParaRPr lang="en-GB"/>
        </a:p>
      </dgm:t>
    </dgm:pt>
    <dgm:pt modelId="{4CACE52E-6F48-46A5-8CE4-10F7F46C9C5D}">
      <dgm:prSet/>
      <dgm:spPr/>
      <dgm:t>
        <a:bodyPr/>
        <a:lstStyle/>
        <a:p>
          <a:pPr marL="171450">
            <a:lnSpc>
              <a:spcPct val="100000"/>
            </a:lnSpc>
          </a:pPr>
          <a:r>
            <a:rPr lang="en-GB" dirty="0"/>
            <a:t>Transparency and interpretability</a:t>
          </a:r>
        </a:p>
      </dgm:t>
    </dgm:pt>
    <dgm:pt modelId="{507D733A-DA88-4995-BFC0-C939C4C764FC}" type="parTrans" cxnId="{9CAEB605-136B-42A5-9169-C9F5F1498543}">
      <dgm:prSet/>
      <dgm:spPr/>
      <dgm:t>
        <a:bodyPr/>
        <a:lstStyle/>
        <a:p>
          <a:endParaRPr lang="en-GB"/>
        </a:p>
      </dgm:t>
    </dgm:pt>
    <dgm:pt modelId="{3BC8A5A7-180B-4C2F-89D7-1E9B357AE339}" type="sibTrans" cxnId="{9CAEB605-136B-42A5-9169-C9F5F1498543}">
      <dgm:prSet/>
      <dgm:spPr/>
      <dgm:t>
        <a:bodyPr/>
        <a:lstStyle/>
        <a:p>
          <a:endParaRPr lang="en-GB"/>
        </a:p>
      </dgm:t>
    </dgm:pt>
    <dgm:pt modelId="{4D724FE8-5F4A-4FC5-84E9-83DF219EFCCF}" type="pres">
      <dgm:prSet presAssocID="{70C0D3C6-9F11-46A4-99EE-F28613D3F9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60BD34-0C59-464B-9AD0-4B33AA65A68B}" type="pres">
      <dgm:prSet presAssocID="{C4292B8A-0A5A-4ECC-AA71-0A54E77E5D14}" presName="composite" presStyleCnt="0"/>
      <dgm:spPr/>
    </dgm:pt>
    <dgm:pt modelId="{BD2DA166-7F57-4714-B13E-19678031B7D7}" type="pres">
      <dgm:prSet presAssocID="{C4292B8A-0A5A-4ECC-AA71-0A54E77E5D1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F896C-3FB3-4ED6-AF63-7524866A3E5D}" type="pres">
      <dgm:prSet presAssocID="{C4292B8A-0A5A-4ECC-AA71-0A54E77E5D1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07A6C-49A8-4C5A-9B1B-320CE0138E33}" type="pres">
      <dgm:prSet presAssocID="{EC75484B-B2BC-4C9E-B4DC-0279478D67B5}" presName="space" presStyleCnt="0"/>
      <dgm:spPr/>
    </dgm:pt>
    <dgm:pt modelId="{4CC36822-95BD-4FC3-9F7B-68BEEACE4EB9}" type="pres">
      <dgm:prSet presAssocID="{22865EBB-9D4F-4118-99ED-4115FAC28055}" presName="composite" presStyleCnt="0"/>
      <dgm:spPr/>
    </dgm:pt>
    <dgm:pt modelId="{4407F90A-5B60-4457-9784-A72B3BDC7564}" type="pres">
      <dgm:prSet presAssocID="{22865EBB-9D4F-4118-99ED-4115FAC2805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51BAB-209C-48D8-A041-84EAA1A77684}" type="pres">
      <dgm:prSet presAssocID="{22865EBB-9D4F-4118-99ED-4115FAC2805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E504DE-9D0B-4A9B-9C45-C29BEA19E061}" type="presOf" srcId="{C3892BB7-6324-4F90-ABA1-B102167330C7}" destId="{A6CF896C-3FB3-4ED6-AF63-7524866A3E5D}" srcOrd="0" destOrd="5" presId="urn:microsoft.com/office/officeart/2005/8/layout/hList1"/>
    <dgm:cxn modelId="{A7556277-04E8-4297-85FB-0F3EE2A67798}" type="presOf" srcId="{CE637F7A-78A8-4566-BDE9-4074D6F43991}" destId="{A6CF896C-3FB3-4ED6-AF63-7524866A3E5D}" srcOrd="0" destOrd="0" presId="urn:microsoft.com/office/officeart/2005/8/layout/hList1"/>
    <dgm:cxn modelId="{6A8BFEC8-F6ED-4320-9AAD-7262DFFE4086}" srcId="{70C0D3C6-9F11-46A4-99EE-F28613D3F942}" destId="{22865EBB-9D4F-4118-99ED-4115FAC28055}" srcOrd="1" destOrd="0" parTransId="{ED8C71A2-252D-4538-ACB8-63284227CC06}" sibTransId="{2F8AE338-A1F0-4AB4-B1A0-F8E5E9929DBA}"/>
    <dgm:cxn modelId="{6935457B-4A0A-4092-A20B-2EE16E1439F6}" srcId="{22865EBB-9D4F-4118-99ED-4115FAC28055}" destId="{280575F4-164E-4CFC-929B-4A68096F9C8F}" srcOrd="2" destOrd="0" parTransId="{96A98B2E-74C7-407D-9A37-2574DBF06E0B}" sibTransId="{D9EAFE2B-FB8C-47FC-BF8B-C060CD78D966}"/>
    <dgm:cxn modelId="{60B248A4-B2C6-491C-BB19-42D3733785ED}" srcId="{C4292B8A-0A5A-4ECC-AA71-0A54E77E5D14}" destId="{CE637F7A-78A8-4566-BDE9-4074D6F43991}" srcOrd="0" destOrd="0" parTransId="{6FAA88AF-5859-425F-B808-49805170C8E2}" sibTransId="{AAEDEF42-240B-4FFA-A5DC-1027E77B1FD0}"/>
    <dgm:cxn modelId="{23DD9228-4941-48DB-8BFA-EF3414395894}" srcId="{22865EBB-9D4F-4118-99ED-4115FAC28055}" destId="{4E9A6178-8267-44AB-A4CE-5A19CEA1478D}" srcOrd="0" destOrd="0" parTransId="{E74A8CE2-EA0C-45D8-B61B-5AF5D769FC1D}" sibTransId="{831CACF3-568C-4245-8483-2830A30D67B1}"/>
    <dgm:cxn modelId="{81050EE7-2E32-4572-B685-FFFBA8384C32}" type="presOf" srcId="{E4F695D3-6A7E-42B2-9D7F-2347EF3FCB18}" destId="{A6CF896C-3FB3-4ED6-AF63-7524866A3E5D}" srcOrd="0" destOrd="2" presId="urn:microsoft.com/office/officeart/2005/8/layout/hList1"/>
    <dgm:cxn modelId="{37F22F31-C6D3-41C1-9349-BF56032B0C0F}" type="presOf" srcId="{4E9A6178-8267-44AB-A4CE-5A19CEA1478D}" destId="{36151BAB-209C-48D8-A041-84EAA1A77684}" srcOrd="0" destOrd="0" presId="urn:microsoft.com/office/officeart/2005/8/layout/hList1"/>
    <dgm:cxn modelId="{FA264B9F-0744-4259-B5DD-42DCD70C91AB}" type="presOf" srcId="{08440907-A63A-44E7-BE7A-9FC9EB8D8684}" destId="{A6CF896C-3FB3-4ED6-AF63-7524866A3E5D}" srcOrd="0" destOrd="1" presId="urn:microsoft.com/office/officeart/2005/8/layout/hList1"/>
    <dgm:cxn modelId="{E3E45057-0D26-4370-BC5E-E1377FA796F5}" type="presOf" srcId="{4CACE52E-6F48-46A5-8CE4-10F7F46C9C5D}" destId="{36151BAB-209C-48D8-A041-84EAA1A77684}" srcOrd="0" destOrd="3" presId="urn:microsoft.com/office/officeart/2005/8/layout/hList1"/>
    <dgm:cxn modelId="{0DE1DF32-8E2F-4A39-B549-5707BB62B99E}" srcId="{C4292B8A-0A5A-4ECC-AA71-0A54E77E5D14}" destId="{5D96451A-3018-4A23-969B-2C1D33B2555B}" srcOrd="7" destOrd="0" parTransId="{4298EEAE-EF82-4246-A8CA-EA88EC9673FA}" sibTransId="{8EAC9FA1-CEF2-43A3-B29D-F03AE7B514F8}"/>
    <dgm:cxn modelId="{C6DB243E-3AA5-443F-A8ED-ADB1D9F67F6F}" srcId="{C4292B8A-0A5A-4ECC-AA71-0A54E77E5D14}" destId="{1FE9B576-AE29-4814-8D6C-00607D88115A}" srcOrd="6" destOrd="0" parTransId="{D6D60A8D-2389-4ED1-B46F-6CED778B84CE}" sibTransId="{CE880AEA-C8C6-4F4F-9149-98A7A1E3FF12}"/>
    <dgm:cxn modelId="{79CD8529-DD15-4651-BAF8-E866E235F648}" srcId="{C4292B8A-0A5A-4ECC-AA71-0A54E77E5D14}" destId="{E492B53B-9B9E-4421-AD23-CC1286F834B6}" srcOrd="4" destOrd="0" parTransId="{A0CD71A2-2773-491F-B7C4-35A66C31D6FF}" sibTransId="{1EB0FE94-7EC4-4CB5-8373-C3500538E058}"/>
    <dgm:cxn modelId="{DBB4960D-713F-4B04-ADCD-AA4597A9A7F2}" type="presOf" srcId="{1FE9B576-AE29-4814-8D6C-00607D88115A}" destId="{A6CF896C-3FB3-4ED6-AF63-7524866A3E5D}" srcOrd="0" destOrd="6" presId="urn:microsoft.com/office/officeart/2005/8/layout/hList1"/>
    <dgm:cxn modelId="{DF10F6CF-038E-49FE-A612-9DA653768D8E}" srcId="{22865EBB-9D4F-4118-99ED-4115FAC28055}" destId="{0A75D30C-7AEA-4AFE-9C75-6C850C69F1E2}" srcOrd="1" destOrd="0" parTransId="{109A0257-1047-4B2E-B1D9-5B069359F09D}" sibTransId="{C17C3061-200E-4B42-98DB-61C739B0AA87}"/>
    <dgm:cxn modelId="{3FA56F53-6984-48BE-B2E6-E80D2D34F6E5}" srcId="{C4292B8A-0A5A-4ECC-AA71-0A54E77E5D14}" destId="{ACEF368B-FAFA-42E1-BB85-49B00302BE58}" srcOrd="3" destOrd="0" parTransId="{9F381E42-EE8E-4A53-8C34-0ED190352722}" sibTransId="{7CF9074F-0FDE-42E1-A1E1-7FDACE19F7E5}"/>
    <dgm:cxn modelId="{5614D0E3-0E80-4F9C-86BA-A19936F35A14}" type="presOf" srcId="{280575F4-164E-4CFC-929B-4A68096F9C8F}" destId="{36151BAB-209C-48D8-A041-84EAA1A77684}" srcOrd="0" destOrd="2" presId="urn:microsoft.com/office/officeart/2005/8/layout/hList1"/>
    <dgm:cxn modelId="{9B37D4B1-FBB8-4870-B7BA-519BCA8B0112}" type="presOf" srcId="{ACEF368B-FAFA-42E1-BB85-49B00302BE58}" destId="{A6CF896C-3FB3-4ED6-AF63-7524866A3E5D}" srcOrd="0" destOrd="3" presId="urn:microsoft.com/office/officeart/2005/8/layout/hList1"/>
    <dgm:cxn modelId="{63DCF14D-398F-49D3-9FDE-1EA3DD4A37CB}" srcId="{70C0D3C6-9F11-46A4-99EE-F28613D3F942}" destId="{C4292B8A-0A5A-4ECC-AA71-0A54E77E5D14}" srcOrd="0" destOrd="0" parTransId="{9D335710-DB0C-464B-99EA-B7192A83DDCB}" sibTransId="{EC75484B-B2BC-4C9E-B4DC-0279478D67B5}"/>
    <dgm:cxn modelId="{61832866-7782-4A37-AE9B-60D7D75001CB}" type="presOf" srcId="{22865EBB-9D4F-4118-99ED-4115FAC28055}" destId="{4407F90A-5B60-4457-9784-A72B3BDC7564}" srcOrd="0" destOrd="0" presId="urn:microsoft.com/office/officeart/2005/8/layout/hList1"/>
    <dgm:cxn modelId="{47331483-4AC3-4E2F-9A3F-D66D3E2E2AF5}" srcId="{C4292B8A-0A5A-4ECC-AA71-0A54E77E5D14}" destId="{C3892BB7-6324-4F90-ABA1-B102167330C7}" srcOrd="5" destOrd="0" parTransId="{6298D39D-2866-4BA5-8A59-6766367ADAE7}" sibTransId="{25F8796C-C74D-4D90-B624-9CBB5B372F78}"/>
    <dgm:cxn modelId="{D69D6E55-A2B7-4CD8-AAE7-3709CD2C692F}" type="presOf" srcId="{C4292B8A-0A5A-4ECC-AA71-0A54E77E5D14}" destId="{BD2DA166-7F57-4714-B13E-19678031B7D7}" srcOrd="0" destOrd="0" presId="urn:microsoft.com/office/officeart/2005/8/layout/hList1"/>
    <dgm:cxn modelId="{F18493DF-758B-4D97-91C7-263B7658441E}" type="presOf" srcId="{70C0D3C6-9F11-46A4-99EE-F28613D3F942}" destId="{4D724FE8-5F4A-4FC5-84E9-83DF219EFCCF}" srcOrd="0" destOrd="0" presId="urn:microsoft.com/office/officeart/2005/8/layout/hList1"/>
    <dgm:cxn modelId="{9CAEB605-136B-42A5-9169-C9F5F1498543}" srcId="{22865EBB-9D4F-4118-99ED-4115FAC28055}" destId="{4CACE52E-6F48-46A5-8CE4-10F7F46C9C5D}" srcOrd="3" destOrd="0" parTransId="{507D733A-DA88-4995-BFC0-C939C4C764FC}" sibTransId="{3BC8A5A7-180B-4C2F-89D7-1E9B357AE339}"/>
    <dgm:cxn modelId="{B04AE917-8810-4E41-8051-C8301F8BDA6C}" type="presOf" srcId="{0A75D30C-7AEA-4AFE-9C75-6C850C69F1E2}" destId="{36151BAB-209C-48D8-A041-84EAA1A77684}" srcOrd="0" destOrd="1" presId="urn:microsoft.com/office/officeart/2005/8/layout/hList1"/>
    <dgm:cxn modelId="{D47A5883-7C5C-469B-98E7-65ADFCE3AA1E}" type="presOf" srcId="{E492B53B-9B9E-4421-AD23-CC1286F834B6}" destId="{A6CF896C-3FB3-4ED6-AF63-7524866A3E5D}" srcOrd="0" destOrd="4" presId="urn:microsoft.com/office/officeart/2005/8/layout/hList1"/>
    <dgm:cxn modelId="{50811E87-4E7E-46AA-96C7-D65F6C12C978}" srcId="{C4292B8A-0A5A-4ECC-AA71-0A54E77E5D14}" destId="{E4F695D3-6A7E-42B2-9D7F-2347EF3FCB18}" srcOrd="2" destOrd="0" parTransId="{7AEA320D-C68E-42AB-BA65-4521A8CB86D6}" sibTransId="{7D9CC350-342A-4D76-A828-84888FC0F76D}"/>
    <dgm:cxn modelId="{D1D01C22-D783-41FD-9BB1-2263E1BF59CF}" type="presOf" srcId="{5D96451A-3018-4A23-969B-2C1D33B2555B}" destId="{A6CF896C-3FB3-4ED6-AF63-7524866A3E5D}" srcOrd="0" destOrd="7" presId="urn:microsoft.com/office/officeart/2005/8/layout/hList1"/>
    <dgm:cxn modelId="{A23991C3-FDBC-4AFE-876F-E6F7AC327707}" srcId="{C4292B8A-0A5A-4ECC-AA71-0A54E77E5D14}" destId="{08440907-A63A-44E7-BE7A-9FC9EB8D8684}" srcOrd="1" destOrd="0" parTransId="{C51F0E86-C695-4DA0-836C-A33D5330F52A}" sibTransId="{969EE68F-79A5-4690-BE8D-3384B08BEFAA}"/>
    <dgm:cxn modelId="{8B55E9B2-B080-4364-B6F9-A0B5FA3EE054}" type="presParOf" srcId="{4D724FE8-5F4A-4FC5-84E9-83DF219EFCCF}" destId="{7760BD34-0C59-464B-9AD0-4B33AA65A68B}" srcOrd="0" destOrd="0" presId="urn:microsoft.com/office/officeart/2005/8/layout/hList1"/>
    <dgm:cxn modelId="{C4BF4DED-F995-4CF7-B7F9-1980224A7DF8}" type="presParOf" srcId="{7760BD34-0C59-464B-9AD0-4B33AA65A68B}" destId="{BD2DA166-7F57-4714-B13E-19678031B7D7}" srcOrd="0" destOrd="0" presId="urn:microsoft.com/office/officeart/2005/8/layout/hList1"/>
    <dgm:cxn modelId="{67B19680-C38E-4F4D-94DF-03690CF1A058}" type="presParOf" srcId="{7760BD34-0C59-464B-9AD0-4B33AA65A68B}" destId="{A6CF896C-3FB3-4ED6-AF63-7524866A3E5D}" srcOrd="1" destOrd="0" presId="urn:microsoft.com/office/officeart/2005/8/layout/hList1"/>
    <dgm:cxn modelId="{BDB1E0BD-684C-496D-948E-ED925FDBC0C0}" type="presParOf" srcId="{4D724FE8-5F4A-4FC5-84E9-83DF219EFCCF}" destId="{2AC07A6C-49A8-4C5A-9B1B-320CE0138E33}" srcOrd="1" destOrd="0" presId="urn:microsoft.com/office/officeart/2005/8/layout/hList1"/>
    <dgm:cxn modelId="{9879A9C0-3211-4BD2-9832-73E5A140CA23}" type="presParOf" srcId="{4D724FE8-5F4A-4FC5-84E9-83DF219EFCCF}" destId="{4CC36822-95BD-4FC3-9F7B-68BEEACE4EB9}" srcOrd="2" destOrd="0" presId="urn:microsoft.com/office/officeart/2005/8/layout/hList1"/>
    <dgm:cxn modelId="{89D10F3E-16AD-4D08-9B42-92EF83F8B779}" type="presParOf" srcId="{4CC36822-95BD-4FC3-9F7B-68BEEACE4EB9}" destId="{4407F90A-5B60-4457-9784-A72B3BDC7564}" srcOrd="0" destOrd="0" presId="urn:microsoft.com/office/officeart/2005/8/layout/hList1"/>
    <dgm:cxn modelId="{AB3FF015-53F0-4F25-9F41-8DAC8B9BB0E6}" type="presParOf" srcId="{4CC36822-95BD-4FC3-9F7B-68BEEACE4EB9}" destId="{36151BAB-209C-48D8-A041-84EAA1A7768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E9088-B535-45ED-A66D-7D0306959D57}">
      <dsp:nvSpPr>
        <dsp:cNvPr id="0" name=""/>
        <dsp:cNvSpPr/>
      </dsp:nvSpPr>
      <dsp:spPr>
        <a:xfrm>
          <a:off x="1963800" y="45468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5D57D-4436-4357-B31A-988B583B7F3E}">
      <dsp:nvSpPr>
        <dsp:cNvPr id="0" name=""/>
        <dsp:cNvSpPr/>
      </dsp:nvSpPr>
      <dsp:spPr>
        <a:xfrm>
          <a:off x="559800" y="174066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GB" sz="2800" kern="1200" dirty="0"/>
            <a:t>Journal</a:t>
          </a:r>
          <a:endParaRPr lang="en-US" sz="2800" kern="1200" dirty="0"/>
        </a:p>
      </dsp:txBody>
      <dsp:txXfrm>
        <a:off x="559800" y="1740665"/>
        <a:ext cx="4320000" cy="648000"/>
      </dsp:txXfrm>
    </dsp:sp>
    <dsp:sp modelId="{6602565B-6EDF-45E8-A37E-29A00D089AFD}">
      <dsp:nvSpPr>
        <dsp:cNvPr id="0" name=""/>
        <dsp:cNvSpPr/>
      </dsp:nvSpPr>
      <dsp:spPr>
        <a:xfrm>
          <a:off x="559800" y="2473873"/>
          <a:ext cx="4320000" cy="1831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ym typeface="Symbol" panose="05050102010706020507" pitchFamily="18" charset="2"/>
            </a:rPr>
            <a:t> </a:t>
          </a:r>
          <a:r>
            <a:rPr lang="en-GB" sz="1800" kern="1200" dirty="0"/>
            <a:t>Impact Factor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ym typeface="Symbol" panose="05050102010706020507" pitchFamily="18" charset="2"/>
            </a:rPr>
            <a:t> CiteScore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ym typeface="Symbol" panose="05050102010706020507" pitchFamily="18" charset="2"/>
            </a:rPr>
            <a:t> SJR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ym typeface="Symbol" panose="05050102010706020507" pitchFamily="18" charset="2"/>
            </a:rPr>
            <a:t> SNIP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ym typeface="Symbol" panose="05050102010706020507" pitchFamily="18" charset="2"/>
            </a:rPr>
            <a:t> Eigenfactor</a:t>
          </a:r>
          <a:endParaRPr lang="en-US" sz="1800" kern="1200" dirty="0"/>
        </a:p>
      </dsp:txBody>
      <dsp:txXfrm>
        <a:off x="559800" y="2473873"/>
        <a:ext cx="4320000" cy="1831996"/>
      </dsp:txXfrm>
    </dsp:sp>
    <dsp:sp modelId="{98E4B39A-5A94-4F96-8C4A-ACC803A37A14}">
      <dsp:nvSpPr>
        <dsp:cNvPr id="0" name=""/>
        <dsp:cNvSpPr/>
      </dsp:nvSpPr>
      <dsp:spPr>
        <a:xfrm>
          <a:off x="7039800" y="45468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DCCBC-9690-4D22-87FA-8FD7693DA224}">
      <dsp:nvSpPr>
        <dsp:cNvPr id="0" name=""/>
        <dsp:cNvSpPr/>
      </dsp:nvSpPr>
      <dsp:spPr>
        <a:xfrm>
          <a:off x="5635800" y="174066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GB" sz="2800" kern="1200" dirty="0"/>
            <a:t>Researcher</a:t>
          </a:r>
          <a:endParaRPr lang="en-US" sz="2800" kern="1200" dirty="0"/>
        </a:p>
      </dsp:txBody>
      <dsp:txXfrm>
        <a:off x="5635800" y="1740665"/>
        <a:ext cx="4320000" cy="648000"/>
      </dsp:txXfrm>
    </dsp:sp>
    <dsp:sp modelId="{D2151E89-72B7-45EB-99F3-800C0FBD5CD1}">
      <dsp:nvSpPr>
        <dsp:cNvPr id="0" name=""/>
        <dsp:cNvSpPr/>
      </dsp:nvSpPr>
      <dsp:spPr>
        <a:xfrm>
          <a:off x="5635800" y="2473873"/>
          <a:ext cx="4320000" cy="1831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ym typeface="Symbol" panose="05050102010706020507" pitchFamily="18" charset="2"/>
            </a:rPr>
            <a:t> H-index</a:t>
          </a:r>
          <a:endParaRPr lang="en-US" sz="1800" kern="1200" dirty="0"/>
        </a:p>
      </dsp:txBody>
      <dsp:txXfrm>
        <a:off x="5635800" y="2473873"/>
        <a:ext cx="4320000" cy="1831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64EE8-4029-4B1E-B325-2117B966F0EA}">
      <dsp:nvSpPr>
        <dsp:cNvPr id="0" name=""/>
        <dsp:cNvSpPr/>
      </dsp:nvSpPr>
      <dsp:spPr>
        <a:xfrm>
          <a:off x="82613" y="90072"/>
          <a:ext cx="897246" cy="89724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4A81C-EB5A-4119-8E4F-5EFEEFFFAA12}">
      <dsp:nvSpPr>
        <dsp:cNvPr id="0" name=""/>
        <dsp:cNvSpPr/>
      </dsp:nvSpPr>
      <dsp:spPr>
        <a:xfrm>
          <a:off x="271034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7DEFA-9085-4ECB-A51E-FA673E8EEB45}">
      <dsp:nvSpPr>
        <dsp:cNvPr id="0" name=""/>
        <dsp:cNvSpPr/>
      </dsp:nvSpPr>
      <dsp:spPr>
        <a:xfrm>
          <a:off x="1172126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Article views</a:t>
          </a:r>
          <a:endParaRPr lang="en-US" sz="2000" kern="1200" dirty="0"/>
        </a:p>
      </dsp:txBody>
      <dsp:txXfrm>
        <a:off x="1172126" y="90072"/>
        <a:ext cx="2114937" cy="897246"/>
      </dsp:txXfrm>
    </dsp:sp>
    <dsp:sp modelId="{0F5668E4-9449-4773-A132-194FDAB299CF}">
      <dsp:nvSpPr>
        <dsp:cNvPr id="0" name=""/>
        <dsp:cNvSpPr/>
      </dsp:nvSpPr>
      <dsp:spPr>
        <a:xfrm>
          <a:off x="3655575" y="90072"/>
          <a:ext cx="897246" cy="89724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B162A-4975-4F48-8B92-130B67157C25}">
      <dsp:nvSpPr>
        <dsp:cNvPr id="0" name=""/>
        <dsp:cNvSpPr/>
      </dsp:nvSpPr>
      <dsp:spPr>
        <a:xfrm>
          <a:off x="3843996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B0E58-1D89-4DB1-85A9-4A047073727F}">
      <dsp:nvSpPr>
        <dsp:cNvPr id="0" name=""/>
        <dsp:cNvSpPr/>
      </dsp:nvSpPr>
      <dsp:spPr>
        <a:xfrm>
          <a:off x="4745088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Downloads</a:t>
          </a:r>
          <a:endParaRPr lang="en-US" sz="2000" kern="1200" dirty="0"/>
        </a:p>
      </dsp:txBody>
      <dsp:txXfrm>
        <a:off x="4745088" y="90072"/>
        <a:ext cx="2114937" cy="897246"/>
      </dsp:txXfrm>
    </dsp:sp>
    <dsp:sp modelId="{05BB2673-8A1E-4217-81DE-785B66FA49FD}">
      <dsp:nvSpPr>
        <dsp:cNvPr id="0" name=""/>
        <dsp:cNvSpPr/>
      </dsp:nvSpPr>
      <dsp:spPr>
        <a:xfrm>
          <a:off x="7228536" y="90072"/>
          <a:ext cx="897246" cy="89724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2EB1CD-BB79-455F-A819-BF5014EF7029}">
      <dsp:nvSpPr>
        <dsp:cNvPr id="0" name=""/>
        <dsp:cNvSpPr/>
      </dsp:nvSpPr>
      <dsp:spPr>
        <a:xfrm>
          <a:off x="7416958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E194D-FDBB-451B-906C-883DF82142CB}">
      <dsp:nvSpPr>
        <dsp:cNvPr id="0" name=""/>
        <dsp:cNvSpPr/>
      </dsp:nvSpPr>
      <dsp:spPr>
        <a:xfrm>
          <a:off x="8318049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Social media shares</a:t>
          </a:r>
          <a:endParaRPr lang="en-US" sz="2000" kern="1200" dirty="0"/>
        </a:p>
      </dsp:txBody>
      <dsp:txXfrm>
        <a:off x="8318049" y="90072"/>
        <a:ext cx="2114937" cy="897246"/>
      </dsp:txXfrm>
    </dsp:sp>
    <dsp:sp modelId="{39D11528-CC79-410F-A13B-154CA98383F3}">
      <dsp:nvSpPr>
        <dsp:cNvPr id="0" name=""/>
        <dsp:cNvSpPr/>
      </dsp:nvSpPr>
      <dsp:spPr>
        <a:xfrm>
          <a:off x="82613" y="1727045"/>
          <a:ext cx="897246" cy="89724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FD5211-0673-4C6B-BF2B-BAB23477D3AA}">
      <dsp:nvSpPr>
        <dsp:cNvPr id="0" name=""/>
        <dsp:cNvSpPr/>
      </dsp:nvSpPr>
      <dsp:spPr>
        <a:xfrm>
          <a:off x="271034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B4876-3683-4D11-822A-FF1DC4AC6C03}">
      <dsp:nvSpPr>
        <dsp:cNvPr id="0" name=""/>
        <dsp:cNvSpPr/>
      </dsp:nvSpPr>
      <dsp:spPr>
        <a:xfrm>
          <a:off x="1172126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Media mentions</a:t>
          </a:r>
          <a:endParaRPr lang="en-US" sz="2000" kern="1200" dirty="0"/>
        </a:p>
      </dsp:txBody>
      <dsp:txXfrm>
        <a:off x="1172126" y="1727045"/>
        <a:ext cx="2114937" cy="897246"/>
      </dsp:txXfrm>
    </dsp:sp>
    <dsp:sp modelId="{9863D9FD-BD4E-4891-B655-5EDB0557925B}">
      <dsp:nvSpPr>
        <dsp:cNvPr id="0" name=""/>
        <dsp:cNvSpPr/>
      </dsp:nvSpPr>
      <dsp:spPr>
        <a:xfrm>
          <a:off x="3655575" y="1727045"/>
          <a:ext cx="897246" cy="89724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7E9EF-71D4-47BE-9C8E-93560C36AF52}">
      <dsp:nvSpPr>
        <dsp:cNvPr id="0" name=""/>
        <dsp:cNvSpPr/>
      </dsp:nvSpPr>
      <dsp:spPr>
        <a:xfrm>
          <a:off x="3843996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921B0-A0EE-4BE3-9A16-BBBFC3AAF5CB}">
      <dsp:nvSpPr>
        <dsp:cNvPr id="0" name=""/>
        <dsp:cNvSpPr/>
      </dsp:nvSpPr>
      <dsp:spPr>
        <a:xfrm>
          <a:off x="4745088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Policy documents</a:t>
          </a:r>
          <a:endParaRPr lang="en-US" sz="2000" kern="1200" dirty="0"/>
        </a:p>
      </dsp:txBody>
      <dsp:txXfrm>
        <a:off x="4745088" y="1727045"/>
        <a:ext cx="2114937" cy="897246"/>
      </dsp:txXfrm>
    </dsp:sp>
    <dsp:sp modelId="{F0394A72-4F14-4931-A0FD-1ADA0A7BEF7F}">
      <dsp:nvSpPr>
        <dsp:cNvPr id="0" name=""/>
        <dsp:cNvSpPr/>
      </dsp:nvSpPr>
      <dsp:spPr>
        <a:xfrm>
          <a:off x="7228536" y="1727045"/>
          <a:ext cx="897246" cy="89724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5EA83-648A-499E-87C1-055DCC86C513}">
      <dsp:nvSpPr>
        <dsp:cNvPr id="0" name=""/>
        <dsp:cNvSpPr/>
      </dsp:nvSpPr>
      <dsp:spPr>
        <a:xfrm>
          <a:off x="7416958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71485-EDC3-4FEA-B3BA-211D6E99783B}">
      <dsp:nvSpPr>
        <dsp:cNvPr id="0" name=""/>
        <dsp:cNvSpPr/>
      </dsp:nvSpPr>
      <dsp:spPr>
        <a:xfrm>
          <a:off x="8318049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Medical guidelines</a:t>
          </a:r>
          <a:endParaRPr lang="en-US" sz="2000" kern="1200" dirty="0"/>
        </a:p>
      </dsp:txBody>
      <dsp:txXfrm>
        <a:off x="8318049" y="1727045"/>
        <a:ext cx="2114937" cy="897246"/>
      </dsp:txXfrm>
    </dsp:sp>
    <dsp:sp modelId="{288E7AAA-D8CD-424A-BADA-A58C76DA0C53}">
      <dsp:nvSpPr>
        <dsp:cNvPr id="0" name=""/>
        <dsp:cNvSpPr/>
      </dsp:nvSpPr>
      <dsp:spPr>
        <a:xfrm>
          <a:off x="82613" y="3364019"/>
          <a:ext cx="897246" cy="89724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9AEE3-D087-41EC-8F0F-480109A3622C}">
      <dsp:nvSpPr>
        <dsp:cNvPr id="0" name=""/>
        <dsp:cNvSpPr/>
      </dsp:nvSpPr>
      <dsp:spPr>
        <a:xfrm>
          <a:off x="271034" y="3552441"/>
          <a:ext cx="520402" cy="52040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BD000-8338-44DD-B2C5-06B0C95CF60E}">
      <dsp:nvSpPr>
        <dsp:cNvPr id="0" name=""/>
        <dsp:cNvSpPr/>
      </dsp:nvSpPr>
      <dsp:spPr>
        <a:xfrm>
          <a:off x="1172126" y="336401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Patents</a:t>
          </a:r>
          <a:endParaRPr lang="en-US" sz="2000" kern="1200" dirty="0"/>
        </a:p>
      </dsp:txBody>
      <dsp:txXfrm>
        <a:off x="1172126" y="3364019"/>
        <a:ext cx="2114937" cy="897246"/>
      </dsp:txXfrm>
    </dsp:sp>
    <dsp:sp modelId="{736212C5-97E6-4366-BD8B-39197CBF047E}">
      <dsp:nvSpPr>
        <dsp:cNvPr id="0" name=""/>
        <dsp:cNvSpPr/>
      </dsp:nvSpPr>
      <dsp:spPr>
        <a:xfrm>
          <a:off x="3655575" y="3364019"/>
          <a:ext cx="897246" cy="89724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CB8AA-469B-4873-932E-18D07371361C}">
      <dsp:nvSpPr>
        <dsp:cNvPr id="0" name=""/>
        <dsp:cNvSpPr/>
      </dsp:nvSpPr>
      <dsp:spPr>
        <a:xfrm>
          <a:off x="3843996" y="3552441"/>
          <a:ext cx="520402" cy="52040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92CCC-B990-46F6-9CDC-11317FBD29FE}">
      <dsp:nvSpPr>
        <dsp:cNvPr id="0" name=""/>
        <dsp:cNvSpPr/>
      </dsp:nvSpPr>
      <dsp:spPr>
        <a:xfrm>
          <a:off x="4745088" y="336401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Data re-use</a:t>
          </a:r>
        </a:p>
      </dsp:txBody>
      <dsp:txXfrm>
        <a:off x="4745088" y="3364019"/>
        <a:ext cx="2114937" cy="897246"/>
      </dsp:txXfrm>
    </dsp:sp>
    <dsp:sp modelId="{77B8C75B-5261-4905-9FEC-87DD672F0769}">
      <dsp:nvSpPr>
        <dsp:cNvPr id="0" name=""/>
        <dsp:cNvSpPr/>
      </dsp:nvSpPr>
      <dsp:spPr>
        <a:xfrm>
          <a:off x="7228536" y="3364019"/>
          <a:ext cx="897246" cy="89724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9A725-EC68-456F-944D-A69970B6692C}">
      <dsp:nvSpPr>
        <dsp:cNvPr id="0" name=""/>
        <dsp:cNvSpPr/>
      </dsp:nvSpPr>
      <dsp:spPr>
        <a:xfrm>
          <a:off x="7416958" y="3552441"/>
          <a:ext cx="520402" cy="520402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BF5A8-F84E-477C-85B0-B564A5A8AE66}">
      <dsp:nvSpPr>
        <dsp:cNvPr id="0" name=""/>
        <dsp:cNvSpPr/>
      </dsp:nvSpPr>
      <dsp:spPr>
        <a:xfrm>
          <a:off x="8318049" y="336401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Inclusion in educational syllabi</a:t>
          </a:r>
        </a:p>
      </dsp:txBody>
      <dsp:txXfrm>
        <a:off x="8318049" y="3364019"/>
        <a:ext cx="2114937" cy="897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60C48-742D-42E8-B3C6-3D9C3BDE8E5C}">
      <dsp:nvSpPr>
        <dsp:cNvPr id="0" name=""/>
        <dsp:cNvSpPr/>
      </dsp:nvSpPr>
      <dsp:spPr>
        <a:xfrm>
          <a:off x="1534447" y="11835"/>
          <a:ext cx="4327666" cy="432766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/>
            <a:t>Quantitative measures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/>
            <a:t>Journal Impact Factor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/>
            <a:t>H-Index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/>
            <a:t>Altmetrics</a:t>
          </a:r>
        </a:p>
      </dsp:txBody>
      <dsp:txXfrm>
        <a:off x="2138760" y="522160"/>
        <a:ext cx="2495231" cy="3307016"/>
      </dsp:txXfrm>
    </dsp:sp>
    <dsp:sp modelId="{B8777860-E3CD-4082-B9DD-93CE79F2E254}">
      <dsp:nvSpPr>
        <dsp:cNvPr id="0" name=""/>
        <dsp:cNvSpPr/>
      </dsp:nvSpPr>
      <dsp:spPr>
        <a:xfrm>
          <a:off x="4653486" y="11835"/>
          <a:ext cx="4327666" cy="432766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/>
            <a:t>Qualitative measures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/>
            <a:t>Peer review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/>
            <a:t>Public/Patient engagement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/>
            <a:t>Impact case studies</a:t>
          </a:r>
        </a:p>
      </dsp:txBody>
      <dsp:txXfrm>
        <a:off x="5881607" y="522160"/>
        <a:ext cx="2495231" cy="3307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CC81B-E14A-47F9-8471-D9A15B49B873}">
      <dsp:nvSpPr>
        <dsp:cNvPr id="0" name=""/>
        <dsp:cNvSpPr/>
      </dsp:nvSpPr>
      <dsp:spPr>
        <a:xfrm>
          <a:off x="1931184" y="833853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EA5DF-28E7-4420-AAC5-BB3F400FF0F4}">
      <dsp:nvSpPr>
        <dsp:cNvPr id="0" name=""/>
        <dsp:cNvSpPr/>
      </dsp:nvSpPr>
      <dsp:spPr>
        <a:xfrm>
          <a:off x="559800" y="247472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GB" sz="2000" kern="1200" dirty="0"/>
            <a:t>Information for authors</a:t>
          </a:r>
          <a:endParaRPr lang="en-US" sz="2000" kern="1200" dirty="0"/>
        </a:p>
      </dsp:txBody>
      <dsp:txXfrm>
        <a:off x="559800" y="2474724"/>
        <a:ext cx="4320000" cy="648000"/>
      </dsp:txXfrm>
    </dsp:sp>
    <dsp:sp modelId="{43406831-17FA-4E7A-AFF1-64938ADDEDF8}">
      <dsp:nvSpPr>
        <dsp:cNvPr id="0" name=""/>
        <dsp:cNvSpPr/>
      </dsp:nvSpPr>
      <dsp:spPr>
        <a:xfrm>
          <a:off x="559800" y="3175807"/>
          <a:ext cx="4320000" cy="326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ym typeface="Symbol" panose="05050102010706020507" pitchFamily="18" charset="2"/>
            </a:rPr>
            <a:t> </a:t>
          </a:r>
          <a:r>
            <a:rPr lang="en-GB" sz="1800" kern="1200" dirty="0"/>
            <a:t>Pre-submission to post-publication</a:t>
          </a:r>
          <a:endParaRPr lang="en-US" sz="1800" kern="1200" dirty="0"/>
        </a:p>
      </dsp:txBody>
      <dsp:txXfrm>
        <a:off x="559800" y="3175807"/>
        <a:ext cx="4320000" cy="326934"/>
      </dsp:txXfrm>
    </dsp:sp>
    <dsp:sp modelId="{7A4A6044-D449-4F93-854B-8863BCC49570}">
      <dsp:nvSpPr>
        <dsp:cNvPr id="0" name=""/>
        <dsp:cNvSpPr/>
      </dsp:nvSpPr>
      <dsp:spPr>
        <a:xfrm>
          <a:off x="6977337" y="848595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80B7F-4497-4BF6-85B3-8CEEB765E094}">
      <dsp:nvSpPr>
        <dsp:cNvPr id="0" name=""/>
        <dsp:cNvSpPr/>
      </dsp:nvSpPr>
      <dsp:spPr>
        <a:xfrm>
          <a:off x="5635800" y="247472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GB" sz="2200" kern="1200" dirty="0"/>
            <a:t>Monitoring journal performance</a:t>
          </a:r>
          <a:endParaRPr lang="en-US" sz="2200" kern="1200" dirty="0"/>
        </a:p>
      </dsp:txBody>
      <dsp:txXfrm>
        <a:off x="5635800" y="2474724"/>
        <a:ext cx="4320000" cy="648000"/>
      </dsp:txXfrm>
    </dsp:sp>
    <dsp:sp modelId="{693B7C09-8EFD-441B-AD1F-EBB76083C048}">
      <dsp:nvSpPr>
        <dsp:cNvPr id="0" name=""/>
        <dsp:cNvSpPr/>
      </dsp:nvSpPr>
      <dsp:spPr>
        <a:xfrm>
          <a:off x="5635800" y="3175807"/>
          <a:ext cx="4320000" cy="326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ym typeface="Symbol" panose="05050102010706020507" pitchFamily="18" charset="2"/>
            </a:rPr>
            <a:t> </a:t>
          </a:r>
          <a:r>
            <a:rPr lang="en-GB" sz="1800" kern="1200" dirty="0"/>
            <a:t>Different metrics for different questions</a:t>
          </a:r>
          <a:endParaRPr lang="en-US" sz="1800" kern="1200" dirty="0"/>
        </a:p>
      </dsp:txBody>
      <dsp:txXfrm>
        <a:off x="5635800" y="3175807"/>
        <a:ext cx="4320000" cy="3269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FF601-04C1-4209-B75E-124D76EB84F9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A498D-BC9F-4089-9D57-49C59766EA20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9FAF6-1BFF-4360-BDAB-D4CEEF1ED1FA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Use a mix of quantitative and qualitative measures</a:t>
          </a:r>
          <a:endParaRPr lang="en-US" sz="2000" kern="1200" dirty="0"/>
        </a:p>
      </dsp:txBody>
      <dsp:txXfrm>
        <a:off x="836323" y="3399"/>
        <a:ext cx="9679276" cy="724089"/>
      </dsp:txXfrm>
    </dsp:sp>
    <dsp:sp modelId="{E99BDBB6-CABA-479D-9003-6FABFFA88609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05F52-27E8-4094-8623-50F3BC309583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6EA7B-8CCC-4085-87CD-BD6D4C5DE8EE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Contextualize citations</a:t>
          </a:r>
          <a:endParaRPr lang="en-US" sz="2000" kern="1200" dirty="0"/>
        </a:p>
      </dsp:txBody>
      <dsp:txXfrm>
        <a:off x="836323" y="908511"/>
        <a:ext cx="9679276" cy="724089"/>
      </dsp:txXfrm>
    </dsp:sp>
    <dsp:sp modelId="{2C65A9D2-4B37-4F14-8F48-2045ACC372D8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703FC-C98F-4545-A1A7-4007BAAE52A2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A12FD-233B-43FB-9A9D-7D0D5D56EC06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Promote transparency and integrity in metric reporting</a:t>
          </a:r>
          <a:endParaRPr lang="en-US" sz="2000" kern="1200" dirty="0"/>
        </a:p>
      </dsp:txBody>
      <dsp:txXfrm>
        <a:off x="836323" y="1813624"/>
        <a:ext cx="9679276" cy="724089"/>
      </dsp:txXfrm>
    </dsp:sp>
    <dsp:sp modelId="{1E1EC74E-FA61-418D-A8DE-41F92E549FA4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EEBA5-F795-40F9-B7AC-783FEF83F4CA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74C29-A1ED-455C-AF35-C25E52F373BB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Evaluate broader impacts on society, policy and practice</a:t>
          </a:r>
          <a:endParaRPr lang="en-US" sz="2000" kern="1200" dirty="0"/>
        </a:p>
      </dsp:txBody>
      <dsp:txXfrm>
        <a:off x="836323" y="2718736"/>
        <a:ext cx="9679276" cy="724089"/>
      </dsp:txXfrm>
    </dsp:sp>
    <dsp:sp modelId="{DC9D13F7-31B4-4067-B60F-FFFADAFB4BE4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F76B1-EC10-4614-B13D-FC5C216814DE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85A5D-608B-4268-83ED-9D3A7A80EC4B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Support responsible use and interpretation of metrics</a:t>
          </a:r>
          <a:endParaRPr lang="en-US" sz="2000" kern="1200" dirty="0"/>
        </a:p>
      </dsp:txBody>
      <dsp:txXfrm>
        <a:off x="836323" y="3623848"/>
        <a:ext cx="9679276" cy="7240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DA166-7F57-4714-B13E-19678031B7D7}">
      <dsp:nvSpPr>
        <dsp:cNvPr id="0" name=""/>
        <dsp:cNvSpPr/>
      </dsp:nvSpPr>
      <dsp:spPr>
        <a:xfrm>
          <a:off x="51" y="221603"/>
          <a:ext cx="4913783" cy="604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/>
            <a:t>Opportunities</a:t>
          </a:r>
        </a:p>
      </dsp:txBody>
      <dsp:txXfrm>
        <a:off x="51" y="221603"/>
        <a:ext cx="4913783" cy="604800"/>
      </dsp:txXfrm>
    </dsp:sp>
    <dsp:sp modelId="{A6CF896C-3FB3-4ED6-AF63-7524866A3E5D}">
      <dsp:nvSpPr>
        <dsp:cNvPr id="0" name=""/>
        <dsp:cNvSpPr/>
      </dsp:nvSpPr>
      <dsp:spPr>
        <a:xfrm>
          <a:off x="51" y="826403"/>
          <a:ext cx="4913783" cy="311283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17145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/>
            <a:t>Enhanced data collection and analysis</a:t>
          </a:r>
        </a:p>
        <a:p>
          <a:pPr marL="17145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/>
            <a:t>Development of new metrics</a:t>
          </a:r>
        </a:p>
        <a:p>
          <a:pPr marL="17145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/>
            <a:t>Personalized impact assessments</a:t>
          </a:r>
        </a:p>
        <a:p>
          <a:pPr marL="17145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/>
            <a:t>Real-time metrics</a:t>
          </a:r>
        </a:p>
        <a:p>
          <a:pPr marL="17145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/>
            <a:t>Integration of diverse data sources</a:t>
          </a:r>
        </a:p>
        <a:p>
          <a:pPr marL="17145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/>
            <a:t>Predictive analytics</a:t>
          </a:r>
        </a:p>
        <a:p>
          <a:pPr marL="17145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/>
            <a:t>Cross-disciplinary impact assessment</a:t>
          </a:r>
        </a:p>
        <a:p>
          <a:pPr marL="17145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/>
            <a:t>Data quality improvement</a:t>
          </a:r>
        </a:p>
      </dsp:txBody>
      <dsp:txXfrm>
        <a:off x="51" y="826403"/>
        <a:ext cx="4913783" cy="3112830"/>
      </dsp:txXfrm>
    </dsp:sp>
    <dsp:sp modelId="{4407F90A-5B60-4457-9784-A72B3BDC7564}">
      <dsp:nvSpPr>
        <dsp:cNvPr id="0" name=""/>
        <dsp:cNvSpPr/>
      </dsp:nvSpPr>
      <dsp:spPr>
        <a:xfrm>
          <a:off x="5601764" y="221603"/>
          <a:ext cx="4913783" cy="604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/>
            <a:t>Risks</a:t>
          </a:r>
        </a:p>
      </dsp:txBody>
      <dsp:txXfrm>
        <a:off x="5601764" y="221603"/>
        <a:ext cx="4913783" cy="604800"/>
      </dsp:txXfrm>
    </dsp:sp>
    <dsp:sp modelId="{36151BAB-209C-48D8-A041-84EAA1A77684}">
      <dsp:nvSpPr>
        <dsp:cNvPr id="0" name=""/>
        <dsp:cNvSpPr/>
      </dsp:nvSpPr>
      <dsp:spPr>
        <a:xfrm>
          <a:off x="5601764" y="826403"/>
          <a:ext cx="4913783" cy="311283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17145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/>
            <a:t>Over-reliance on (quantitative) metrics</a:t>
          </a:r>
        </a:p>
        <a:p>
          <a:pPr marL="17145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/>
            <a:t>Bias and fairness</a:t>
          </a:r>
        </a:p>
        <a:p>
          <a:pPr marL="17145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/>
            <a:t>Privacy and data protection</a:t>
          </a:r>
        </a:p>
        <a:p>
          <a:pPr marL="17145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/>
            <a:t>Transparency and interpretability</a:t>
          </a:r>
        </a:p>
      </dsp:txBody>
      <dsp:txXfrm>
        <a:off x="5601764" y="826403"/>
        <a:ext cx="4913783" cy="3112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30D25-4A58-F449-A038-AA9645391B7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674C2-C0AC-774E-A77E-05E14EA99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1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E637A-E1A3-49A2-AA6D-9F1BA5289FA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744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0D8AA-481D-460C-B54F-6521270F1DD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369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BCC40-36F8-4D55-AA99-296775A1A317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038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0D8AA-481D-460C-B54F-6521270F1DD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064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0D8AA-481D-460C-B54F-6521270F1DD6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295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0D8AA-481D-460C-B54F-6521270F1DD6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627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E637A-E1A3-49A2-AA6D-9F1BA5289FA3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542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0D8AA-481D-460C-B54F-6521270F1DD6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32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E637A-E1A3-49A2-AA6D-9F1BA5289FA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69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0D8AA-481D-460C-B54F-6521270F1DD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862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0D8AA-481D-460C-B54F-6521270F1DD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871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0D8AA-481D-460C-B54F-6521270F1DD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031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E637A-E1A3-49A2-AA6D-9F1BA5289FA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540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E637A-E1A3-49A2-AA6D-9F1BA5289FA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41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0D8AA-481D-460C-B54F-6521270F1DD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216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0D8AA-481D-460C-B54F-6521270F1DD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82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5F6986-8D13-3C4B-B5EC-86EA3EE87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8EE2D6-8C84-6A4B-A425-2CE7CE2E4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A5A07C-2746-4E47-ADF3-EE2CE6962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157B-33F5-7544-AB4F-CAE55D9259E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09B08A-7F71-CF4E-9896-37DB73AB2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4AC555-4E39-7642-8D2D-598D80D7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BB9-4425-0440-9C31-361807275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3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8B68ED-D325-764B-94BA-696FB0F8E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8E5B4A-7FDD-3744-A290-904B15A76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D0BDEF-F70C-C246-A054-B36CCB69A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157B-33F5-7544-AB4F-CAE55D9259E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015DD5-DE22-104D-836D-B8AE63A9F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0F5C81-FD52-314D-8016-A1FAFE2E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BB9-4425-0440-9C31-361807275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1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D67D99E-F1C1-4E4B-AC63-3B83FA3F4F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DAF5E7-08A6-F946-853F-966B05AAD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6FCD77-77FF-C94E-8400-96F772B4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157B-33F5-7544-AB4F-CAE55D9259E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F910C7-B023-A047-AE78-14E116C83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8647A2-FD69-D645-BC07-346ADA61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BB9-4425-0440-9C31-361807275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9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415243-86AB-9647-AC2C-5E1B29590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6CAA6C-EB58-B142-B5A8-E500BA334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2C052C-289F-A845-BBF4-B8AAE058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157B-33F5-7544-AB4F-CAE55D9259E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74CCA7-72FA-B749-BF80-2DEC62221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F7AA7E-63BF-FB49-892B-2B505A36F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BB9-4425-0440-9C31-361807275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1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79FF8D-1A7E-E54F-B1E6-9AE5E1E5C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D9066C-AA3D-1949-B631-E80468A89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2B1FCE-267B-554D-BADB-3C1C7680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157B-33F5-7544-AB4F-CAE55D9259E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3B6E78-63CE-A94F-9D27-29189C81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F6E308-9E0D-F949-9DBC-E79C32A7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BB9-4425-0440-9C31-361807275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8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A2DD73-9A98-1C4C-894E-15DF8594C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0FFD66-102A-B94C-9B50-487E4EEBC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A15488-42A1-1B4A-B843-5F229B6E1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8E4072-B89A-2B48-A5AB-FA3EB964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157B-33F5-7544-AB4F-CAE55D9259E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2C746D-F06D-1543-8AFF-58DCFB9EC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F6F20E-E7B3-1C43-A2CB-AFFFD060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BB9-4425-0440-9C31-361807275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ED6E80-987C-954D-8A4D-E0C449D79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FB5F86-760D-D24C-8E1E-086015383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E52B98-4C82-794A-B952-2B4C02457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6018A3B-D1EB-2648-8933-3A56B2830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B521516-309C-EF47-8A60-DE2CA1277C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E74172B-A50A-5C42-9868-99B482192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157B-33F5-7544-AB4F-CAE55D9259E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F655C7-07F3-334E-8A58-1DDDAFC5D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7120E15-7BE0-F442-9B21-15AF5B840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BB9-4425-0440-9C31-361807275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8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69CDE2-7BBF-E94F-9F6A-16DA8231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360F820-05D1-304A-B7A1-4C83CE856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157B-33F5-7544-AB4F-CAE55D9259E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2DF3397-3524-7441-80F9-4478E4FE7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7323780-0C39-764D-A0B7-001DFE70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BB9-4425-0440-9C31-361807275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7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F86A21C-7223-CB46-91E0-DBAD649AF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157B-33F5-7544-AB4F-CAE55D9259E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ADF43EB-558A-9241-B161-8DB711882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A759ABC-2186-D24C-98E1-4AC849F3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BB9-4425-0440-9C31-361807275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1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FD6EE7-07BE-9740-885F-E264E55EF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BF20F8-4310-FD49-ACAF-9ECBB3265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D06DFE-6AA3-3C47-B695-E5A0ECE99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7E8B08-6F2A-7A43-A3DB-6BFDFAAB5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157B-33F5-7544-AB4F-CAE55D9259E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A487DC-3EC4-0743-87FC-052700DB6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4D15BC-9A64-DA46-9CF6-D6426E143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BB9-4425-0440-9C31-361807275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9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30F2CA-C7A1-CB4A-B310-EF71A0DE8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B26761-409F-E742-8A48-7A9CC93498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7F45F8-A738-9B43-98B3-AF006995D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68AFBF-73F6-F444-B1A0-01331C05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157B-33F5-7544-AB4F-CAE55D9259E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9FAB07-BC19-334F-B4A4-2F3938171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5CB964-C774-4041-8626-75E4355C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BB9-4425-0440-9C31-361807275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9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44A619-3F67-3E45-AEB7-94DDE054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1FA069-B3B3-D24C-AF05-AA1AFDC84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CDE252-1476-3442-B9C8-927A836E5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6157B-33F5-7544-AB4F-CAE55D9259E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2F26E-9CDC-8C4F-AE16-AEEE2E197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AD56C3-4FDE-4344-9FAD-19F322A06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CCBB9-4425-0440-9C31-361807275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8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@becaris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fdora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520429a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dit.niso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orcid.org/" TargetMode="External"/><Relationship Id="rId4" Type="http://schemas.openxmlformats.org/officeDocument/2006/relationships/image" Target="../media/image4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80A9EF-F7D4-0B48-8A83-1EDFD6AA1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7F4A1F-4F59-B44C-B2DE-D3435902B785}"/>
              </a:ext>
            </a:extLst>
          </p:cNvPr>
          <p:cNvSpPr/>
          <p:nvPr/>
        </p:nvSpPr>
        <p:spPr>
          <a:xfrm>
            <a:off x="473243" y="1674675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600" b="1" dirty="0">
                <a:latin typeface="Cambria" pitchFamily="18" charset="0"/>
              </a:rPr>
              <a:t>Scholarly Impact Metrics: </a:t>
            </a:r>
          </a:p>
          <a:p>
            <a:r>
              <a:rPr lang="en-GB" sz="2600" b="1" dirty="0">
                <a:latin typeface="Cambria" pitchFamily="18" charset="0"/>
              </a:rPr>
              <a:t>Beyond Citations to Measure True Influence</a:t>
            </a:r>
            <a:endParaRPr lang="en-US" sz="2600" b="1" dirty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D74495D-E4D4-4649-8A93-625A1F064334}"/>
              </a:ext>
            </a:extLst>
          </p:cNvPr>
          <p:cNvSpPr/>
          <p:nvPr/>
        </p:nvSpPr>
        <p:spPr>
          <a:xfrm>
            <a:off x="473243" y="450883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GB" sz="2400" b="1" dirty="0">
                <a:latin typeface="Cambria" pitchFamily="18" charset="0"/>
              </a:rPr>
              <a:t>Laura Dormer</a:t>
            </a:r>
          </a:p>
          <a:p>
            <a:pPr lvl="0">
              <a:spcBef>
                <a:spcPct val="20000"/>
              </a:spcBef>
              <a:defRPr/>
            </a:pPr>
            <a:r>
              <a:rPr lang="en-GB" sz="2000" dirty="0">
                <a:latin typeface="Cambria" pitchFamily="18" charset="0"/>
              </a:rPr>
              <a:t>Co-Founder &amp; Editorial Director</a:t>
            </a:r>
          </a:p>
          <a:p>
            <a:pPr lvl="0">
              <a:spcBef>
                <a:spcPct val="20000"/>
              </a:spcBef>
              <a:defRPr/>
            </a:pPr>
            <a:r>
              <a:rPr lang="en-GB" sz="2000" dirty="0">
                <a:latin typeface="Cambria" pitchFamily="18" charset="0"/>
              </a:rPr>
              <a:t>Becaris Publishing Ltd, UK</a:t>
            </a:r>
          </a:p>
          <a:p>
            <a:pPr lvl="0">
              <a:spcBef>
                <a:spcPct val="20000"/>
              </a:spcBef>
              <a:defRPr/>
            </a:pPr>
            <a:r>
              <a:rPr lang="en-GB" sz="2000" dirty="0">
                <a:latin typeface="Cambria" pitchFamily="18" charset="0"/>
                <a:hlinkClick r:id="rId3"/>
              </a:rPr>
              <a:t>laura@becaris.com</a:t>
            </a:r>
            <a:endParaRPr lang="en-GB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27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9EF1B973-DE20-8140-DD54-100D6BA986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283410"/>
              </p:ext>
            </p:extLst>
          </p:nvPr>
        </p:nvGraphicFramePr>
        <p:xfrm>
          <a:off x="838200" y="141266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E0129DA-A8E7-3716-6870-202061812583}"/>
              </a:ext>
            </a:extLst>
          </p:cNvPr>
          <p:cNvSpPr/>
          <p:nvPr/>
        </p:nvSpPr>
        <p:spPr>
          <a:xfrm>
            <a:off x="389021" y="326812"/>
            <a:ext cx="987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/>
            <a:r>
              <a:rPr lang="en-GB" sz="2800" b="1" dirty="0">
                <a:latin typeface="Cambria" pitchFamily="18" charset="0"/>
              </a:rPr>
              <a:t>Qualitative impact</a:t>
            </a:r>
            <a:endParaRPr lang="en-US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8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99613D11-0BF9-7376-F583-66FD5742AD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250337"/>
              </p:ext>
            </p:extLst>
          </p:nvPr>
        </p:nvGraphicFramePr>
        <p:xfrm>
          <a:off x="543230" y="144216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E15153-B499-7F1E-E0C6-5FAB0C99485D}"/>
              </a:ext>
            </a:extLst>
          </p:cNvPr>
          <p:cNvSpPr/>
          <p:nvPr/>
        </p:nvSpPr>
        <p:spPr>
          <a:xfrm>
            <a:off x="389021" y="326812"/>
            <a:ext cx="987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/>
            <a:r>
              <a:rPr lang="en-GB" sz="2800" b="1" dirty="0">
                <a:latin typeface="Cambria" pitchFamily="18" charset="0"/>
              </a:rPr>
              <a:t>Responsible use of metrics for publishers</a:t>
            </a:r>
            <a:endParaRPr lang="en-US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24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BD7602-E1E8-93FB-7279-4749625C3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7798" y="2016782"/>
            <a:ext cx="5257800" cy="2836022"/>
          </a:xfrm>
        </p:spPr>
        <p:txBody>
          <a:bodyPr>
            <a:normAutofit/>
          </a:bodyPr>
          <a:lstStyle/>
          <a:p>
            <a:r>
              <a:rPr lang="en-GB" sz="2400" dirty="0"/>
              <a:t>A world-wide initiative designed to improve the ways in which the outputs of scholarly research are evaluated</a:t>
            </a:r>
          </a:p>
          <a:p>
            <a:r>
              <a:rPr lang="en-GB" sz="2400" dirty="0"/>
              <a:t>Individuals and organisations can sign up to support the DORA declaration, including publishers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D991EEAF-CA26-A4D3-966D-9312EDA35C64}"/>
              </a:ext>
            </a:extLst>
          </p:cNvPr>
          <p:cNvSpPr txBox="1">
            <a:spLocks/>
          </p:cNvSpPr>
          <p:nvPr/>
        </p:nvSpPr>
        <p:spPr>
          <a:xfrm>
            <a:off x="1183340" y="3693460"/>
            <a:ext cx="10170459" cy="1775012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FBB1DB1-D844-117F-C062-A7473491FBE5}"/>
              </a:ext>
            </a:extLst>
          </p:cNvPr>
          <p:cNvSpPr txBox="1">
            <a:spLocks/>
          </p:cNvSpPr>
          <p:nvPr/>
        </p:nvSpPr>
        <p:spPr>
          <a:xfrm>
            <a:off x="838199" y="5370076"/>
            <a:ext cx="10515600" cy="615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hlinkClick r:id="rId3"/>
              </a:rPr>
              <a:t>https://sfdora.org/</a:t>
            </a:r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490ABD2-B53D-4456-C85B-C6D849EE1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339" y="2561973"/>
            <a:ext cx="3813941" cy="15559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FE44731-023A-680D-1162-2F01E73C904E}"/>
              </a:ext>
            </a:extLst>
          </p:cNvPr>
          <p:cNvSpPr/>
          <p:nvPr/>
        </p:nvSpPr>
        <p:spPr>
          <a:xfrm>
            <a:off x="389021" y="326812"/>
            <a:ext cx="987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/>
            <a:r>
              <a:rPr lang="en-GB" sz="2800" b="1" dirty="0">
                <a:latin typeface="Cambria" pitchFamily="18" charset="0"/>
              </a:rPr>
              <a:t>Declaration on Research Assessment (DORA)</a:t>
            </a:r>
            <a:endParaRPr lang="en-US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96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9D0637-3DB5-31AA-EC2D-07C2AB3A5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7933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 set of ten principles published in 2015</a:t>
            </a:r>
          </a:p>
          <a:p>
            <a:r>
              <a:rPr lang="en-GB" dirty="0"/>
              <a:t>Aimed at guiding the use of research metrics in the evaluation of scientific research</a:t>
            </a:r>
          </a:p>
          <a:p>
            <a:r>
              <a:rPr lang="en-GB" dirty="0"/>
              <a:t>Responding to concerns about the misuse of metrics</a:t>
            </a:r>
          </a:p>
          <a:p>
            <a:r>
              <a:rPr lang="en-GB" dirty="0"/>
              <a:t>Encourages fair and transparent assessment practices</a:t>
            </a:r>
          </a:p>
          <a:p>
            <a:r>
              <a:rPr lang="en-GB" dirty="0"/>
              <a:t>Widely endorsed by institutions, funders, and publishers worldwide</a:t>
            </a:r>
          </a:p>
        </p:txBody>
      </p:sp>
      <p:pic>
        <p:nvPicPr>
          <p:cNvPr id="8" name="Content Placeholder 7" descr="A newspaper with a statue of a person&#10;&#10;Description automatically generated">
            <a:extLst>
              <a:ext uri="{FF2B5EF4-FFF2-40B4-BE49-F238E27FC236}">
                <a16:creationId xmlns:a16="http://schemas.microsoft.com/office/drawing/2014/main" xmlns="" id="{5D631C97-76BB-B793-6294-DD11BEF3D5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12" y="1397933"/>
            <a:ext cx="3292175" cy="4351338"/>
          </a:xfr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1AD563-361E-1BF8-96CE-00575B7F05F3}"/>
              </a:ext>
            </a:extLst>
          </p:cNvPr>
          <p:cNvSpPr/>
          <p:nvPr/>
        </p:nvSpPr>
        <p:spPr>
          <a:xfrm>
            <a:off x="389021" y="326812"/>
            <a:ext cx="987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/>
            <a:r>
              <a:rPr lang="en-GB" sz="2800" b="1" dirty="0">
                <a:latin typeface="Cambria" pitchFamily="18" charset="0"/>
              </a:rPr>
              <a:t>Leiden Manifesto for research metrics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F2F0522B-6FE5-B65F-A969-D932071C0EB5}"/>
              </a:ext>
            </a:extLst>
          </p:cNvPr>
          <p:cNvSpPr txBox="1">
            <a:spLocks/>
          </p:cNvSpPr>
          <p:nvPr/>
        </p:nvSpPr>
        <p:spPr>
          <a:xfrm>
            <a:off x="838199" y="5473312"/>
            <a:ext cx="5181600" cy="615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dirty="0">
                <a:hlinkClick r:id="rId3"/>
              </a:rPr>
              <a:t>https://www.nature.com/articles/520429a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71026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082717D-8EFB-D042-5155-9CA5503A30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09906"/>
            <a:ext cx="5026540" cy="1438188"/>
          </a:xfr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E9C171D1-E35A-C5F3-0A88-E69985A5B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6736" y="1501166"/>
            <a:ext cx="5181600" cy="4351338"/>
          </a:xfrm>
        </p:spPr>
        <p:txBody>
          <a:bodyPr>
            <a:normAutofit fontScale="92500"/>
          </a:bodyPr>
          <a:lstStyle/>
          <a:p>
            <a:r>
              <a:rPr lang="en-GB" b="1" dirty="0"/>
              <a:t>Detailed author contributions: </a:t>
            </a:r>
            <a:r>
              <a:rPr lang="en-GB" dirty="0"/>
              <a:t>specifies 14 distinct roles to accurately reflect each author's specific contributions to a research project</a:t>
            </a:r>
          </a:p>
          <a:p>
            <a:r>
              <a:rPr lang="en-GB" b="1" dirty="0"/>
              <a:t>Enhanced transparency and accountability: </a:t>
            </a:r>
            <a:r>
              <a:rPr lang="en-GB" dirty="0"/>
              <a:t>promotes transparency and proper attribution, ensuring that all contributors receive appropriate recognition for their 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6017040-3E7C-9A86-21C4-C2F39B6994A9}"/>
              </a:ext>
            </a:extLst>
          </p:cNvPr>
          <p:cNvSpPr/>
          <p:nvPr/>
        </p:nvSpPr>
        <p:spPr>
          <a:xfrm>
            <a:off x="389021" y="326812"/>
            <a:ext cx="987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/>
            <a:r>
              <a:rPr lang="en-GB" sz="2800" b="1" dirty="0">
                <a:latin typeface="Cambria" pitchFamily="18" charset="0"/>
              </a:rPr>
              <a:t>Contributor Role Taxonomy (CRediT)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ABA07A1-1941-2424-7F75-070327AE0248}"/>
              </a:ext>
            </a:extLst>
          </p:cNvPr>
          <p:cNvSpPr txBox="1">
            <a:spLocks/>
          </p:cNvSpPr>
          <p:nvPr/>
        </p:nvSpPr>
        <p:spPr>
          <a:xfrm>
            <a:off x="760670" y="4799228"/>
            <a:ext cx="5181600" cy="615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hlinkClick r:id="rId4"/>
              </a:rPr>
              <a:t>https://credit.niso.org/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549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xmlns="" id="{5F8E5738-B77C-0E5C-6FE5-802EA61591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85858" y="2622325"/>
            <a:ext cx="4846707" cy="17250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A58C29-69EF-229F-771F-DD5C29246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482" y="1471667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Unique researcher identifier: </a:t>
            </a:r>
            <a:r>
              <a:rPr lang="en-GB" dirty="0"/>
              <a:t>a persistent identifier (PID) that distinguishes researchers and connects them with their work, affiliations, and contributions.</a:t>
            </a:r>
          </a:p>
          <a:p>
            <a:r>
              <a:rPr lang="en-GB" b="1" dirty="0"/>
              <a:t>Integration and interoperability: </a:t>
            </a:r>
            <a:r>
              <a:rPr lang="en-GB" dirty="0"/>
              <a:t>integrates with various research workflows and systems, ensuring accurate attribution and enhancing the visibility of researchers' outputs and achievements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8845188-F52D-6298-9074-D115F23C1D46}"/>
              </a:ext>
            </a:extLst>
          </p:cNvPr>
          <p:cNvSpPr txBox="1">
            <a:spLocks/>
          </p:cNvSpPr>
          <p:nvPr/>
        </p:nvSpPr>
        <p:spPr>
          <a:xfrm>
            <a:off x="838199" y="5370076"/>
            <a:ext cx="10515600" cy="615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hlinkClick r:id="rId5"/>
              </a:rPr>
              <a:t>https://orcid.org/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CFB38E6-2639-56A2-9C7C-70D490912A43}"/>
              </a:ext>
            </a:extLst>
          </p:cNvPr>
          <p:cNvSpPr/>
          <p:nvPr/>
        </p:nvSpPr>
        <p:spPr>
          <a:xfrm>
            <a:off x="389021" y="326812"/>
            <a:ext cx="987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/>
            <a:r>
              <a:rPr lang="en-GB" sz="2800" b="1" dirty="0">
                <a:latin typeface="Cambria" pitchFamily="18" charset="0"/>
              </a:rPr>
              <a:t>Open Researcher and Contributor ID (ORCiD)</a:t>
            </a:r>
            <a:endParaRPr lang="en-US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00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DDEC44DF-78A8-C02D-406A-942A4865AA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511886"/>
              </p:ext>
            </p:extLst>
          </p:nvPr>
        </p:nvGraphicFramePr>
        <p:xfrm>
          <a:off x="233514" y="147166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BC9E1C7-4D79-EA93-D112-C3E0C3CA528B}"/>
              </a:ext>
            </a:extLst>
          </p:cNvPr>
          <p:cNvSpPr/>
          <p:nvPr/>
        </p:nvSpPr>
        <p:spPr>
          <a:xfrm>
            <a:off x="389021" y="326812"/>
            <a:ext cx="987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/>
            <a:r>
              <a:rPr lang="en-GB" sz="2800" b="1" dirty="0">
                <a:latin typeface="Cambria" pitchFamily="18" charset="0"/>
              </a:rPr>
              <a:t>Best practice for the use of scholarly impact metrics</a:t>
            </a:r>
            <a:endParaRPr lang="en-US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677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xmlns="" id="{8805AF5B-2600-69E5-CC56-0CAD336305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370551"/>
              </p:ext>
            </p:extLst>
          </p:nvPr>
        </p:nvGraphicFramePr>
        <p:xfrm>
          <a:off x="233515" y="154320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234746F-BC7A-AABB-07E9-BDE5C1FCCE45}"/>
              </a:ext>
            </a:extLst>
          </p:cNvPr>
          <p:cNvSpPr/>
          <p:nvPr/>
        </p:nvSpPr>
        <p:spPr>
          <a:xfrm>
            <a:off x="389021" y="326812"/>
            <a:ext cx="987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/>
            <a:r>
              <a:rPr lang="en-GB" sz="2800" b="1" dirty="0">
                <a:latin typeface="Cambria" pitchFamily="18" charset="0"/>
              </a:rPr>
              <a:t>What role might AI play?</a:t>
            </a:r>
            <a:endParaRPr lang="en-US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187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801D17-2F08-B341-DED6-A70F9581E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141" y="1486421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/>
              <a:t>Scholarly impact metrics can give an indication of an article/journal/researcher’s impact</a:t>
            </a:r>
          </a:p>
          <a:p>
            <a:r>
              <a:rPr lang="en-GB" sz="2000" dirty="0"/>
              <a:t>However, traditional, citation-based metrics have limitations:</a:t>
            </a:r>
          </a:p>
          <a:p>
            <a:pPr lvl="1"/>
            <a:r>
              <a:rPr lang="en-GB" sz="1600" dirty="0"/>
              <a:t>Can be skewed by a few highly cited papers</a:t>
            </a:r>
          </a:p>
          <a:p>
            <a:pPr lvl="1"/>
            <a:r>
              <a:rPr lang="en-GB" sz="1600" dirty="0"/>
              <a:t>Can disadvantage smaller, niche journals</a:t>
            </a:r>
          </a:p>
          <a:p>
            <a:pPr lvl="1"/>
            <a:r>
              <a:rPr lang="en-GB" sz="1600" dirty="0"/>
              <a:t>Less emphasis on research quality or societal impact</a:t>
            </a:r>
          </a:p>
          <a:p>
            <a:pPr lvl="1"/>
            <a:r>
              <a:rPr lang="en-GB" sz="1600" dirty="0"/>
              <a:t>Potential for manipulation</a:t>
            </a:r>
          </a:p>
          <a:p>
            <a:r>
              <a:rPr lang="en-GB" sz="2000" dirty="0"/>
              <a:t>Altmetrics have attempted to address some of these issues</a:t>
            </a:r>
          </a:p>
          <a:p>
            <a:r>
              <a:rPr lang="en-GB" sz="2000" dirty="0"/>
              <a:t>Best practice:</a:t>
            </a:r>
          </a:p>
          <a:p>
            <a:pPr lvl="1"/>
            <a:r>
              <a:rPr lang="en-GB" sz="1600" dirty="0"/>
              <a:t>Use a mix of metrics</a:t>
            </a:r>
          </a:p>
          <a:p>
            <a:pPr lvl="1"/>
            <a:r>
              <a:rPr lang="en-GB" sz="1600" dirty="0"/>
              <a:t>Contextualize citations</a:t>
            </a:r>
          </a:p>
          <a:p>
            <a:pPr lvl="1"/>
            <a:r>
              <a:rPr lang="en-GB" sz="1600" dirty="0"/>
              <a:t>Encourage transparency in metric reporting</a:t>
            </a:r>
          </a:p>
          <a:p>
            <a:pPr lvl="1"/>
            <a:r>
              <a:rPr lang="en-GB" sz="1600" dirty="0"/>
              <a:t>Evaluate broader impacts on society/policy/practice</a:t>
            </a:r>
          </a:p>
          <a:p>
            <a:pPr lvl="1"/>
            <a:r>
              <a:rPr lang="en-GB" sz="1600" dirty="0"/>
              <a:t>Support responsible use and interpretation of metrics</a:t>
            </a:r>
            <a:endParaRPr lang="en-GB" sz="2000" dirty="0"/>
          </a:p>
        </p:txBody>
      </p:sp>
      <p:pic>
        <p:nvPicPr>
          <p:cNvPr id="5" name="Picture 4" descr="Books stacked on a table">
            <a:extLst>
              <a:ext uri="{FF2B5EF4-FFF2-40B4-BE49-F238E27FC236}">
                <a16:creationId xmlns:a16="http://schemas.microsoft.com/office/drawing/2014/main" xmlns="" id="{A926903A-5FE8-E9EE-B69E-5119A3E999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93" r="19306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75F6B9-0CCB-9DB2-B55A-A14D6220A4AA}"/>
              </a:ext>
            </a:extLst>
          </p:cNvPr>
          <p:cNvSpPr/>
          <p:nvPr/>
        </p:nvSpPr>
        <p:spPr>
          <a:xfrm>
            <a:off x="389021" y="326812"/>
            <a:ext cx="987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/>
            <a:r>
              <a:rPr lang="en-GB" sz="2800" b="1" dirty="0">
                <a:latin typeface="Cambria" pitchFamily="18" charset="0"/>
              </a:rPr>
              <a:t>Conclusions</a:t>
            </a:r>
            <a:endParaRPr lang="en-US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56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81D035-FA0D-A444-B5D8-491D3965C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51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95262A7D-D031-9FC0-6017-ABF8097DC68E}"/>
              </a:ext>
            </a:extLst>
          </p:cNvPr>
          <p:cNvSpPr/>
          <p:nvPr/>
        </p:nvSpPr>
        <p:spPr>
          <a:xfrm>
            <a:off x="498996" y="1690688"/>
            <a:ext cx="4966177" cy="3069999"/>
          </a:xfrm>
          <a:prstGeom prst="wedgeEllipseCallout">
            <a:avLst/>
          </a:prstGeom>
          <a:solidFill>
            <a:srgbClr val="F3850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“…the demonstrable contribution that excellent research makes to society and the economy.”</a:t>
            </a:r>
          </a:p>
          <a:p>
            <a:pPr algn="r"/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Economic and Social Research Council</a:t>
            </a:r>
            <a:endParaRPr lang="en-GB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651124DD-86C9-C946-B7A6-79576DD1996C}"/>
              </a:ext>
            </a:extLst>
          </p:cNvPr>
          <p:cNvSpPr/>
          <p:nvPr/>
        </p:nvSpPr>
        <p:spPr>
          <a:xfrm>
            <a:off x="5067789" y="2248302"/>
            <a:ext cx="5946807" cy="3676206"/>
          </a:xfrm>
          <a:prstGeom prst="wedgeEllipseCallout">
            <a:avLst/>
          </a:prstGeom>
          <a:solidFill>
            <a:srgbClr val="F9A9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“…a change or a benefit to the economy, society, culture, public policy or services, health, the environment or quality of life.”</a:t>
            </a:r>
          </a:p>
          <a:p>
            <a:pPr algn="r"/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European Commission</a:t>
            </a:r>
            <a:endParaRPr lang="en-GB" sz="2400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599A4C6-73B1-496F-C7F1-AC181AFBBC0B}"/>
              </a:ext>
            </a:extLst>
          </p:cNvPr>
          <p:cNvSpPr/>
          <p:nvPr/>
        </p:nvSpPr>
        <p:spPr>
          <a:xfrm>
            <a:off x="389021" y="32681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891" indent="-342891"/>
            <a:r>
              <a:rPr lang="en-US" sz="2800" b="1" dirty="0">
                <a:latin typeface="Cambria" pitchFamily="18" charset="0"/>
              </a:rPr>
              <a:t>What is scholarly impact?</a:t>
            </a:r>
          </a:p>
        </p:txBody>
      </p:sp>
    </p:spTree>
    <p:extLst>
      <p:ext uri="{BB962C8B-B14F-4D97-AF65-F5344CB8AC3E}">
        <p14:creationId xmlns:p14="http://schemas.microsoft.com/office/powerpoint/2010/main" val="313654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35A8C156-C3FD-3863-0BF5-A9E77B6D23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010718"/>
              </p:ext>
            </p:extLst>
          </p:nvPr>
        </p:nvGraphicFramePr>
        <p:xfrm>
          <a:off x="543230" y="15117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DAB9B99-CC17-2254-DF22-19E68E947A5E}"/>
              </a:ext>
            </a:extLst>
          </p:cNvPr>
          <p:cNvSpPr/>
          <p:nvPr/>
        </p:nvSpPr>
        <p:spPr>
          <a:xfrm>
            <a:off x="389021" y="32681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891" indent="-342891"/>
            <a:r>
              <a:rPr lang="en-US" sz="2800" b="1" dirty="0">
                <a:latin typeface="Cambria" pitchFamily="18" charset="0"/>
              </a:rPr>
              <a:t>Traditional metrics in publishing</a:t>
            </a:r>
          </a:p>
        </p:txBody>
      </p:sp>
    </p:spTree>
    <p:extLst>
      <p:ext uri="{BB962C8B-B14F-4D97-AF65-F5344CB8AC3E}">
        <p14:creationId xmlns:p14="http://schemas.microsoft.com/office/powerpoint/2010/main" val="103781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3BB860-DA61-01F4-F0D2-2007C66CF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0795" y="1371455"/>
            <a:ext cx="5157787" cy="823912"/>
          </a:xfrm>
        </p:spPr>
        <p:txBody>
          <a:bodyPr/>
          <a:lstStyle/>
          <a:p>
            <a:r>
              <a:rPr lang="en-GB" dirty="0"/>
              <a:t>Journal Impact Factor</a:t>
            </a:r>
          </a:p>
        </p:txBody>
      </p:sp>
      <p:pic>
        <p:nvPicPr>
          <p:cNvPr id="11" name="Content Placeholder 10" descr="A blue rectangles with black text&#10;&#10;Description automatically generated">
            <a:extLst>
              <a:ext uri="{FF2B5EF4-FFF2-40B4-BE49-F238E27FC236}">
                <a16:creationId xmlns:a16="http://schemas.microsoft.com/office/drawing/2014/main" xmlns="" id="{27679E9A-7311-C2EE-6C03-93FE979B85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9" y="2947048"/>
            <a:ext cx="4010025" cy="2181225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9805C7B5-6B76-4818-EA75-08725CF3A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05293" y="1371455"/>
            <a:ext cx="5183188" cy="823912"/>
          </a:xfrm>
        </p:spPr>
        <p:txBody>
          <a:bodyPr/>
          <a:lstStyle/>
          <a:p>
            <a:r>
              <a:rPr lang="en-GB" dirty="0"/>
              <a:t>H-Index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89C4AA8C-8C4B-CAC6-9A9C-7E5595BF3C4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50301165"/>
              </p:ext>
            </p:extLst>
          </p:nvPr>
        </p:nvGraphicFramePr>
        <p:xfrm>
          <a:off x="5405292" y="2195367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4E15F99-F1A0-9089-581B-C2C8EF0CF4A8}"/>
              </a:ext>
            </a:extLst>
          </p:cNvPr>
          <p:cNvSpPr/>
          <p:nvPr/>
        </p:nvSpPr>
        <p:spPr>
          <a:xfrm>
            <a:off x="389021" y="32681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891" indent="-342891"/>
            <a:r>
              <a:rPr lang="en-US" sz="2800" b="1" dirty="0">
                <a:latin typeface="Cambria" pitchFamily="18" charset="0"/>
              </a:rPr>
              <a:t>Traditional metrics in publishing</a:t>
            </a:r>
          </a:p>
        </p:txBody>
      </p:sp>
    </p:spTree>
    <p:extLst>
      <p:ext uri="{BB962C8B-B14F-4D97-AF65-F5344CB8AC3E}">
        <p14:creationId xmlns:p14="http://schemas.microsoft.com/office/powerpoint/2010/main" val="254450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92C1A1F-B080-1AC8-05FF-D3974A6A33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843380"/>
              </p:ext>
            </p:extLst>
          </p:nvPr>
        </p:nvGraphicFramePr>
        <p:xfrm>
          <a:off x="336752" y="145691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FD1FF8A-6B89-6C7A-F406-51B1CC85144E}"/>
              </a:ext>
            </a:extLst>
          </p:cNvPr>
          <p:cNvSpPr/>
          <p:nvPr/>
        </p:nvSpPr>
        <p:spPr>
          <a:xfrm>
            <a:off x="389021" y="32681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891" indent="-342891"/>
            <a:r>
              <a:rPr lang="en-US" sz="2800" b="1" dirty="0">
                <a:latin typeface="Cambria" pitchFamily="18" charset="0"/>
              </a:rPr>
              <a:t>Expanding beyond citations</a:t>
            </a:r>
          </a:p>
        </p:txBody>
      </p:sp>
    </p:spTree>
    <p:extLst>
      <p:ext uri="{BB962C8B-B14F-4D97-AF65-F5344CB8AC3E}">
        <p14:creationId xmlns:p14="http://schemas.microsoft.com/office/powerpoint/2010/main" val="331583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 logo with a black background&#10;&#10;Description automatically generated">
            <a:extLst>
              <a:ext uri="{FF2B5EF4-FFF2-40B4-BE49-F238E27FC236}">
                <a16:creationId xmlns:a16="http://schemas.microsoft.com/office/drawing/2014/main" xmlns="" id="{35C5A086-EB55-7FF8-E6D5-FDCF4EBCB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4" y="3669311"/>
            <a:ext cx="3938472" cy="1358773"/>
          </a:xfrm>
        </p:spPr>
      </p:pic>
      <p:pic>
        <p:nvPicPr>
          <p:cNvPr id="16" name="Picture 15" descr="A purple letter on a black background&#10;&#10;Description automatically generated">
            <a:extLst>
              <a:ext uri="{FF2B5EF4-FFF2-40B4-BE49-F238E27FC236}">
                <a16:creationId xmlns:a16="http://schemas.microsoft.com/office/drawing/2014/main" xmlns="" id="{8B870313-2B5B-DF18-301C-762361FAAF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21" y="1972976"/>
            <a:ext cx="2857143" cy="695238"/>
          </a:xfrm>
          <a:prstGeom prst="rect">
            <a:avLst/>
          </a:prstGeom>
        </p:spPr>
      </p:pic>
      <p:pic>
        <p:nvPicPr>
          <p:cNvPr id="18" name="Picture 17" descr="A red and white logo&#10;&#10;Description automatically generated">
            <a:extLst>
              <a:ext uri="{FF2B5EF4-FFF2-40B4-BE49-F238E27FC236}">
                <a16:creationId xmlns:a16="http://schemas.microsoft.com/office/drawing/2014/main" xmlns="" id="{B488FC07-8129-FF3C-4468-E46E6E75C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65" y="2798562"/>
            <a:ext cx="2926976" cy="23415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478F8BB-2842-6036-9576-3DB3996ECB98}"/>
              </a:ext>
            </a:extLst>
          </p:cNvPr>
          <p:cNvSpPr/>
          <p:nvPr/>
        </p:nvSpPr>
        <p:spPr>
          <a:xfrm>
            <a:off x="389021" y="326812"/>
            <a:ext cx="987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/>
            <a:r>
              <a:rPr lang="en-GB" sz="2800" b="1" dirty="0">
                <a:latin typeface="Cambria" pitchFamily="18" charset="0"/>
              </a:rPr>
              <a:t>Recent developments in scholarly impact metrics</a:t>
            </a:r>
            <a:endParaRPr lang="en-US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16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CE0976E-04C4-9637-6FED-83EEF0DD2A35}"/>
              </a:ext>
            </a:extLst>
          </p:cNvPr>
          <p:cNvGrpSpPr/>
          <p:nvPr/>
        </p:nvGrpSpPr>
        <p:grpSpPr>
          <a:xfrm>
            <a:off x="1755060" y="1484216"/>
            <a:ext cx="7086600" cy="4240037"/>
            <a:chOff x="838200" y="1690688"/>
            <a:chExt cx="7086600" cy="42400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95D7DA3-BC85-9CD0-3534-FA979D25E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690688"/>
              <a:ext cx="4631049" cy="424003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CAE548DE-17F4-CFE9-5EA6-8A89707434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69249" y="2340598"/>
              <a:ext cx="2455551" cy="108840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471A41AA-0406-F25C-60AC-EFBCA68AD20F}"/>
                </a:ext>
              </a:extLst>
            </p:cNvPr>
            <p:cNvCxnSpPr>
              <a:cxnSpLocks/>
            </p:cNvCxnSpPr>
            <p:nvPr/>
          </p:nvCxnSpPr>
          <p:spPr>
            <a:xfrm>
              <a:off x="5469249" y="3619853"/>
              <a:ext cx="2455551" cy="149252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3F35FC-4E4F-B737-2474-A39646B60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1660" y="2037371"/>
            <a:ext cx="1600200" cy="31337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A9CA00-02BA-B73E-998F-5CF5DB1CF571}"/>
              </a:ext>
            </a:extLst>
          </p:cNvPr>
          <p:cNvSpPr/>
          <p:nvPr/>
        </p:nvSpPr>
        <p:spPr>
          <a:xfrm>
            <a:off x="389021" y="326812"/>
            <a:ext cx="987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/>
            <a:r>
              <a:rPr lang="en-GB" sz="2800" b="1" dirty="0">
                <a:latin typeface="Cambria" pitchFamily="18" charset="0"/>
              </a:rPr>
              <a:t>Dimensions &amp; Altmetric</a:t>
            </a:r>
            <a:endParaRPr lang="en-US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98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1CB10D5D-1468-7685-12D4-5A3155C1C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88" y="1194619"/>
            <a:ext cx="9693611" cy="48710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B388777-3621-95F3-8855-809B492EA830}"/>
              </a:ext>
            </a:extLst>
          </p:cNvPr>
          <p:cNvSpPr/>
          <p:nvPr/>
        </p:nvSpPr>
        <p:spPr>
          <a:xfrm>
            <a:off x="389021" y="326812"/>
            <a:ext cx="987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/>
            <a:r>
              <a:rPr lang="en-GB" sz="2800" b="1" dirty="0">
                <a:latin typeface="Cambria" pitchFamily="18" charset="0"/>
              </a:rPr>
              <a:t>Dimensions &amp; Altmetric</a:t>
            </a:r>
            <a:endParaRPr lang="en-US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0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CE7D3A-6778-8927-7DBC-30CFAFE3E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Open data re-use and impact</a:t>
            </a:r>
          </a:p>
          <a:p>
            <a:r>
              <a:rPr lang="en-GB" dirty="0"/>
              <a:t>Mention of outputs on course syllabi</a:t>
            </a:r>
          </a:p>
          <a:p>
            <a:r>
              <a:rPr lang="en-GB" dirty="0"/>
              <a:t>Mention in policy documents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1B292F-35AA-3D34-734E-940514E1D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97" y="5138859"/>
            <a:ext cx="3620005" cy="790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89E749-39E3-A2C7-D1EB-789CBD3DE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23978"/>
            <a:ext cx="4591050" cy="1133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63C31DA-E184-0E11-B2E0-60DB83E95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752" y="2847973"/>
            <a:ext cx="3970240" cy="19094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A4487EC-645C-D1D9-AD0A-3139610E9662}"/>
              </a:ext>
            </a:extLst>
          </p:cNvPr>
          <p:cNvSpPr/>
          <p:nvPr/>
        </p:nvSpPr>
        <p:spPr>
          <a:xfrm>
            <a:off x="389021" y="326812"/>
            <a:ext cx="987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/>
            <a:r>
              <a:rPr lang="en-GB" sz="2800" b="1" dirty="0">
                <a:latin typeface="Cambria" pitchFamily="18" charset="0"/>
              </a:rPr>
              <a:t>Recent developments in scholarly impact metrics</a:t>
            </a:r>
            <a:endParaRPr lang="en-US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8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605</Words>
  <Application>Microsoft Office PowerPoint</Application>
  <PresentationFormat>Widescreen</PresentationFormat>
  <Paragraphs>127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Farzeen Ammara</cp:lastModifiedBy>
  <cp:revision>10</cp:revision>
  <dcterms:created xsi:type="dcterms:W3CDTF">2024-06-15T05:35:11Z</dcterms:created>
  <dcterms:modified xsi:type="dcterms:W3CDTF">2024-08-12T07:22:12Z</dcterms:modified>
</cp:coreProperties>
</file>